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61" r:id="rId5"/>
    <p:sldId id="257" r:id="rId6"/>
    <p:sldId id="262" r:id="rId7"/>
    <p:sldId id="259" r:id="rId8"/>
    <p:sldId id="263" r:id="rId9"/>
    <p:sldId id="266" r:id="rId10"/>
    <p:sldId id="265" r:id="rId11"/>
    <p:sldId id="264" r:id="rId12"/>
    <p:sldId id="268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http://www.iwt.mt.gov/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http://www.iwt.mt.gov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3563E1-CE7B-4E1F-A9FF-0497A4FF4B40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81F462DE-5242-40A9-A466-28D914DBC7E2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/>
            <a:t>Register on Submittable.com</a:t>
          </a:r>
        </a:p>
      </dgm:t>
    </dgm:pt>
    <dgm:pt modelId="{1C996765-2064-4033-8BAC-D14509F4B5FE}" type="parTrans" cxnId="{EE8CB45E-C4CD-47A9-AD42-C78BF59F4442}">
      <dgm:prSet/>
      <dgm:spPr/>
      <dgm:t>
        <a:bodyPr/>
        <a:lstStyle/>
        <a:p>
          <a:endParaRPr lang="en-US"/>
        </a:p>
      </dgm:t>
    </dgm:pt>
    <dgm:pt modelId="{41FD0E3C-D4F9-4256-A212-9F065E3AB32A}" type="sibTrans" cxnId="{EE8CB45E-C4CD-47A9-AD42-C78BF59F4442}">
      <dgm:prSet/>
      <dgm:spPr/>
      <dgm:t>
        <a:bodyPr/>
        <a:lstStyle/>
        <a:p>
          <a:endParaRPr lang="en-US"/>
        </a:p>
      </dgm:t>
    </dgm:pt>
    <dgm:pt modelId="{ECF007B4-F4D9-4640-8062-71C749C4D3AA}">
      <dgm:prSet phldrT="[Text]"/>
      <dgm:spPr/>
      <dgm:t>
        <a:bodyPr/>
        <a:lstStyle/>
        <a:p>
          <a:r>
            <a:rPr lang="en-US" dirty="0"/>
            <a:t>Complete Eligibility Questionnaire</a:t>
          </a:r>
        </a:p>
      </dgm:t>
    </dgm:pt>
    <dgm:pt modelId="{599D85E0-C826-41F0-B191-101E7F3482A0}" type="parTrans" cxnId="{9C33189C-BF80-45D1-A26A-3667F5E75B7D}">
      <dgm:prSet/>
      <dgm:spPr/>
      <dgm:t>
        <a:bodyPr/>
        <a:lstStyle/>
        <a:p>
          <a:endParaRPr lang="en-US"/>
        </a:p>
      </dgm:t>
    </dgm:pt>
    <dgm:pt modelId="{AF8541CB-7A7D-465D-A8E2-26DA3A5E18C4}" type="sibTrans" cxnId="{9C33189C-BF80-45D1-A26A-3667F5E75B7D}">
      <dgm:prSet/>
      <dgm:spPr/>
      <dgm:t>
        <a:bodyPr/>
        <a:lstStyle/>
        <a:p>
          <a:endParaRPr lang="en-US"/>
        </a:p>
      </dgm:t>
    </dgm:pt>
    <dgm:pt modelId="{0648A40C-027E-474C-88BD-142B1B26A53F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/>
            <a:t>Application will either open or not</a:t>
          </a:r>
        </a:p>
      </dgm:t>
    </dgm:pt>
    <dgm:pt modelId="{7E6B7789-3FF6-49E2-B4C5-81A56B3DBCB3}" type="parTrans" cxnId="{0DBCEEF3-4CA3-46D2-8510-2D32B4887229}">
      <dgm:prSet/>
      <dgm:spPr/>
      <dgm:t>
        <a:bodyPr/>
        <a:lstStyle/>
        <a:p>
          <a:endParaRPr lang="en-US"/>
        </a:p>
      </dgm:t>
    </dgm:pt>
    <dgm:pt modelId="{4C4FD463-D295-4069-A2EB-76573F4B4054}" type="sibTrans" cxnId="{0DBCEEF3-4CA3-46D2-8510-2D32B4887229}">
      <dgm:prSet/>
      <dgm:spPr/>
      <dgm:t>
        <a:bodyPr/>
        <a:lstStyle/>
        <a:p>
          <a:endParaRPr lang="en-US"/>
        </a:p>
      </dgm:t>
    </dgm:pt>
    <dgm:pt modelId="{9C22CF9F-28DF-4F34-8BA8-981FC0821444}" type="pres">
      <dgm:prSet presAssocID="{123563E1-CE7B-4E1F-A9FF-0497A4FF4B40}" presName="CompostProcess" presStyleCnt="0">
        <dgm:presLayoutVars>
          <dgm:dir/>
          <dgm:resizeHandles val="exact"/>
        </dgm:presLayoutVars>
      </dgm:prSet>
      <dgm:spPr/>
    </dgm:pt>
    <dgm:pt modelId="{05136460-8EC8-418A-8A48-654300B791F0}" type="pres">
      <dgm:prSet presAssocID="{123563E1-CE7B-4E1F-A9FF-0497A4FF4B40}" presName="arrow" presStyleLbl="bgShp" presStyleIdx="0" presStyleCnt="1"/>
      <dgm:spPr/>
    </dgm:pt>
    <dgm:pt modelId="{DD40656A-A46E-48CD-8EE9-825880010010}" type="pres">
      <dgm:prSet presAssocID="{123563E1-CE7B-4E1F-A9FF-0497A4FF4B40}" presName="linearProcess" presStyleCnt="0"/>
      <dgm:spPr/>
    </dgm:pt>
    <dgm:pt modelId="{8CC1D0CD-644E-4499-83BF-ABCA08924244}" type="pres">
      <dgm:prSet presAssocID="{81F462DE-5242-40A9-A466-28D914DBC7E2}" presName="textNode" presStyleLbl="node1" presStyleIdx="0" presStyleCnt="3">
        <dgm:presLayoutVars>
          <dgm:bulletEnabled val="1"/>
        </dgm:presLayoutVars>
      </dgm:prSet>
      <dgm:spPr/>
    </dgm:pt>
    <dgm:pt modelId="{3A1FD140-204F-4A15-96EF-BACBA5C99E19}" type="pres">
      <dgm:prSet presAssocID="{41FD0E3C-D4F9-4256-A212-9F065E3AB32A}" presName="sibTrans" presStyleCnt="0"/>
      <dgm:spPr/>
    </dgm:pt>
    <dgm:pt modelId="{EE951718-48A2-482D-BA31-758E1935D094}" type="pres">
      <dgm:prSet presAssocID="{ECF007B4-F4D9-4640-8062-71C749C4D3AA}" presName="textNode" presStyleLbl="node1" presStyleIdx="1" presStyleCnt="3">
        <dgm:presLayoutVars>
          <dgm:bulletEnabled val="1"/>
        </dgm:presLayoutVars>
      </dgm:prSet>
      <dgm:spPr/>
    </dgm:pt>
    <dgm:pt modelId="{5B866E01-3B98-41CB-8546-46C0FF4DAE01}" type="pres">
      <dgm:prSet presAssocID="{AF8541CB-7A7D-465D-A8E2-26DA3A5E18C4}" presName="sibTrans" presStyleCnt="0"/>
      <dgm:spPr/>
    </dgm:pt>
    <dgm:pt modelId="{89AC0C31-4B64-4F90-898F-C48026265E97}" type="pres">
      <dgm:prSet presAssocID="{0648A40C-027E-474C-88BD-142B1B26A53F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2E743E09-D426-43E6-9B9C-B4F8815C5E73}" type="presOf" srcId="{ECF007B4-F4D9-4640-8062-71C749C4D3AA}" destId="{EE951718-48A2-482D-BA31-758E1935D094}" srcOrd="0" destOrd="0" presId="urn:microsoft.com/office/officeart/2005/8/layout/hProcess9"/>
    <dgm:cxn modelId="{5B837110-FDE8-49AE-B48D-D4F5F6E78B3C}" type="presOf" srcId="{0648A40C-027E-474C-88BD-142B1B26A53F}" destId="{89AC0C31-4B64-4F90-898F-C48026265E97}" srcOrd="0" destOrd="0" presId="urn:microsoft.com/office/officeart/2005/8/layout/hProcess9"/>
    <dgm:cxn modelId="{8D911E3C-10F5-4B5F-8395-F4E3662B44B7}" type="presOf" srcId="{123563E1-CE7B-4E1F-A9FF-0497A4FF4B40}" destId="{9C22CF9F-28DF-4F34-8BA8-981FC0821444}" srcOrd="0" destOrd="0" presId="urn:microsoft.com/office/officeart/2005/8/layout/hProcess9"/>
    <dgm:cxn modelId="{6C311F40-3B70-4A62-843D-1239EBBC5C26}" type="presOf" srcId="{81F462DE-5242-40A9-A466-28D914DBC7E2}" destId="{8CC1D0CD-644E-4499-83BF-ABCA08924244}" srcOrd="0" destOrd="0" presId="urn:microsoft.com/office/officeart/2005/8/layout/hProcess9"/>
    <dgm:cxn modelId="{EE8CB45E-C4CD-47A9-AD42-C78BF59F4442}" srcId="{123563E1-CE7B-4E1F-A9FF-0497A4FF4B40}" destId="{81F462DE-5242-40A9-A466-28D914DBC7E2}" srcOrd="0" destOrd="0" parTransId="{1C996765-2064-4033-8BAC-D14509F4B5FE}" sibTransId="{41FD0E3C-D4F9-4256-A212-9F065E3AB32A}"/>
    <dgm:cxn modelId="{9C33189C-BF80-45D1-A26A-3667F5E75B7D}" srcId="{123563E1-CE7B-4E1F-A9FF-0497A4FF4B40}" destId="{ECF007B4-F4D9-4640-8062-71C749C4D3AA}" srcOrd="1" destOrd="0" parTransId="{599D85E0-C826-41F0-B191-101E7F3482A0}" sibTransId="{AF8541CB-7A7D-465D-A8E2-26DA3A5E18C4}"/>
    <dgm:cxn modelId="{0DBCEEF3-4CA3-46D2-8510-2D32B4887229}" srcId="{123563E1-CE7B-4E1F-A9FF-0497A4FF4B40}" destId="{0648A40C-027E-474C-88BD-142B1B26A53F}" srcOrd="2" destOrd="0" parTransId="{7E6B7789-3FF6-49E2-B4C5-81A56B3DBCB3}" sibTransId="{4C4FD463-D295-4069-A2EB-76573F4B4054}"/>
    <dgm:cxn modelId="{0EBFBD6E-5FF6-46FD-9C2D-6CFEAAB94A0E}" type="presParOf" srcId="{9C22CF9F-28DF-4F34-8BA8-981FC0821444}" destId="{05136460-8EC8-418A-8A48-654300B791F0}" srcOrd="0" destOrd="0" presId="urn:microsoft.com/office/officeart/2005/8/layout/hProcess9"/>
    <dgm:cxn modelId="{9E52285E-BCBC-4229-B5A2-DE9AAEADEF35}" type="presParOf" srcId="{9C22CF9F-28DF-4F34-8BA8-981FC0821444}" destId="{DD40656A-A46E-48CD-8EE9-825880010010}" srcOrd="1" destOrd="0" presId="urn:microsoft.com/office/officeart/2005/8/layout/hProcess9"/>
    <dgm:cxn modelId="{CD5A0A28-6E8A-49A2-88AF-5E112F13988A}" type="presParOf" srcId="{DD40656A-A46E-48CD-8EE9-825880010010}" destId="{8CC1D0CD-644E-4499-83BF-ABCA08924244}" srcOrd="0" destOrd="0" presId="urn:microsoft.com/office/officeart/2005/8/layout/hProcess9"/>
    <dgm:cxn modelId="{BE2C1EFC-ED00-4220-8EE0-06E06A607108}" type="presParOf" srcId="{DD40656A-A46E-48CD-8EE9-825880010010}" destId="{3A1FD140-204F-4A15-96EF-BACBA5C99E19}" srcOrd="1" destOrd="0" presId="urn:microsoft.com/office/officeart/2005/8/layout/hProcess9"/>
    <dgm:cxn modelId="{9E24A36C-E29E-4F01-9E7B-DF32083886D8}" type="presParOf" srcId="{DD40656A-A46E-48CD-8EE9-825880010010}" destId="{EE951718-48A2-482D-BA31-758E1935D094}" srcOrd="2" destOrd="0" presId="urn:microsoft.com/office/officeart/2005/8/layout/hProcess9"/>
    <dgm:cxn modelId="{0FB54949-E99F-41B1-AFE1-DC21DECF8FDA}" type="presParOf" srcId="{DD40656A-A46E-48CD-8EE9-825880010010}" destId="{5B866E01-3B98-41CB-8546-46C0FF4DAE01}" srcOrd="3" destOrd="0" presId="urn:microsoft.com/office/officeart/2005/8/layout/hProcess9"/>
    <dgm:cxn modelId="{06563CA6-A03E-4973-9D81-044ABB04C3DA}" type="presParOf" srcId="{DD40656A-A46E-48CD-8EE9-825880010010}" destId="{89AC0C31-4B64-4F90-898F-C48026265E97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A142719-8775-4666-9F6E-241F1826C11F}" type="doc">
      <dgm:prSet loTypeId="urn:microsoft.com/office/officeart/2011/layout/InterconnectedBlock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06F0127-BFA7-4F11-A9DC-2B5263B23526}">
      <dgm:prSet phldrT="[Text]"/>
      <dgm:spPr/>
      <dgm:t>
        <a:bodyPr/>
        <a:lstStyle/>
        <a:p>
          <a:r>
            <a:rPr lang="en-US" dirty="0"/>
            <a:t>Time</a:t>
          </a:r>
        </a:p>
      </dgm:t>
    </dgm:pt>
    <dgm:pt modelId="{BCC42780-0870-44EF-AFE8-67002C1036D5}" type="parTrans" cxnId="{4F3017BC-D91E-468A-8D41-C160EAA9BF18}">
      <dgm:prSet/>
      <dgm:spPr/>
      <dgm:t>
        <a:bodyPr/>
        <a:lstStyle/>
        <a:p>
          <a:endParaRPr lang="en-US"/>
        </a:p>
      </dgm:t>
    </dgm:pt>
    <dgm:pt modelId="{4448B13C-C924-4B98-AEB5-70886812819E}" type="sibTrans" cxnId="{4F3017BC-D91E-468A-8D41-C160EAA9BF18}">
      <dgm:prSet/>
      <dgm:spPr/>
      <dgm:t>
        <a:bodyPr/>
        <a:lstStyle/>
        <a:p>
          <a:endParaRPr lang="en-US"/>
        </a:p>
      </dgm:t>
    </dgm:pt>
    <dgm:pt modelId="{80EE00E9-6086-457E-AAFC-EE03E4ECB609}">
      <dgm:prSet phldrT="[Text]"/>
      <dgm:spPr/>
      <dgm:t>
        <a:bodyPr/>
        <a:lstStyle/>
        <a:p>
          <a:pPr algn="ctr"/>
          <a:r>
            <a:rPr lang="en-US" dirty="0"/>
            <a:t>You have 30-days after training completion to submit your claim for reimbursement. </a:t>
          </a:r>
        </a:p>
        <a:p>
          <a:pPr algn="ctr"/>
          <a:r>
            <a:rPr lang="en-US" dirty="0"/>
            <a:t>A due date was assigned upon receipt of your financial agreement.</a:t>
          </a:r>
        </a:p>
        <a:p>
          <a:pPr algn="ctr"/>
          <a:r>
            <a:rPr lang="en-US" dirty="0"/>
            <a:t>Only one reminder will be sent</a:t>
          </a:r>
        </a:p>
      </dgm:t>
    </dgm:pt>
    <dgm:pt modelId="{3543273D-859F-46D9-B1CB-ABAE400E97FA}" type="parTrans" cxnId="{1E0E46CC-D354-4AE0-BE7B-7DAAA4BD85A9}">
      <dgm:prSet/>
      <dgm:spPr/>
      <dgm:t>
        <a:bodyPr/>
        <a:lstStyle/>
        <a:p>
          <a:endParaRPr lang="en-US"/>
        </a:p>
      </dgm:t>
    </dgm:pt>
    <dgm:pt modelId="{C57D596E-FED7-430A-94A2-460C1432FF3B}" type="sibTrans" cxnId="{1E0E46CC-D354-4AE0-BE7B-7DAAA4BD85A9}">
      <dgm:prSet/>
      <dgm:spPr/>
      <dgm:t>
        <a:bodyPr/>
        <a:lstStyle/>
        <a:p>
          <a:endParaRPr lang="en-US"/>
        </a:p>
      </dgm:t>
    </dgm:pt>
    <dgm:pt modelId="{41430EC6-0851-4CBA-B217-A2FE672BC82E}">
      <dgm:prSet phldrT="[Text]"/>
      <dgm:spPr/>
      <dgm:t>
        <a:bodyPr/>
        <a:lstStyle/>
        <a:p>
          <a:r>
            <a:rPr lang="en-US" dirty="0"/>
            <a:t>Attendees</a:t>
          </a:r>
        </a:p>
      </dgm:t>
    </dgm:pt>
    <dgm:pt modelId="{E673F4C4-CDBE-4EC6-B602-BCA0C5147C6C}" type="parTrans" cxnId="{24A746BB-5737-4B6A-BA85-C4191947D813}">
      <dgm:prSet/>
      <dgm:spPr/>
      <dgm:t>
        <a:bodyPr/>
        <a:lstStyle/>
        <a:p>
          <a:endParaRPr lang="en-US"/>
        </a:p>
      </dgm:t>
    </dgm:pt>
    <dgm:pt modelId="{63BF65DF-6CAA-4395-9256-43351D6BA7E8}" type="sibTrans" cxnId="{24A746BB-5737-4B6A-BA85-C4191947D813}">
      <dgm:prSet/>
      <dgm:spPr/>
      <dgm:t>
        <a:bodyPr/>
        <a:lstStyle/>
        <a:p>
          <a:endParaRPr lang="en-US"/>
        </a:p>
      </dgm:t>
    </dgm:pt>
    <dgm:pt modelId="{E6B52A0C-22BF-41EC-B264-3659F09ED611}">
      <dgm:prSet phldrT="[Text]"/>
      <dgm:spPr/>
      <dgm:t>
        <a:bodyPr/>
        <a:lstStyle/>
        <a:p>
          <a:pPr algn="ctr"/>
          <a:r>
            <a:rPr lang="en-US" dirty="0"/>
            <a:t>Individuals must complete training and have proof of completion provided by the trainer listing all eligible individual names in attendance.</a:t>
          </a:r>
        </a:p>
      </dgm:t>
    </dgm:pt>
    <dgm:pt modelId="{D5EF98D1-A05F-45E7-9018-AC8E26CD2C69}" type="parTrans" cxnId="{C24A1FC9-9E75-49E0-ADDD-A444ABBBA65D}">
      <dgm:prSet/>
      <dgm:spPr/>
      <dgm:t>
        <a:bodyPr/>
        <a:lstStyle/>
        <a:p>
          <a:endParaRPr lang="en-US"/>
        </a:p>
      </dgm:t>
    </dgm:pt>
    <dgm:pt modelId="{B052D605-A5AC-4AF1-8B0E-D01D21BC5B45}" type="sibTrans" cxnId="{C24A1FC9-9E75-49E0-ADDD-A444ABBBA65D}">
      <dgm:prSet/>
      <dgm:spPr/>
      <dgm:t>
        <a:bodyPr/>
        <a:lstStyle/>
        <a:p>
          <a:endParaRPr lang="en-US"/>
        </a:p>
      </dgm:t>
    </dgm:pt>
    <dgm:pt modelId="{C3B8AA38-7D09-4AC4-9D4D-3E4491FC65F3}">
      <dgm:prSet phldrT="[Text]"/>
      <dgm:spPr/>
      <dgm:t>
        <a:bodyPr/>
        <a:lstStyle/>
        <a:p>
          <a:pPr algn="ctr"/>
          <a:r>
            <a:rPr lang="en-US" dirty="0"/>
            <a:t>You will note any individuals who did not complete from your proposed Employee Roster of eligible attendees.</a:t>
          </a:r>
        </a:p>
      </dgm:t>
    </dgm:pt>
    <dgm:pt modelId="{1EF495AC-B5ED-4576-A893-B0782E2F3035}" type="parTrans" cxnId="{13437724-6E45-48C4-9A15-0C5EB70FA254}">
      <dgm:prSet/>
      <dgm:spPr/>
      <dgm:t>
        <a:bodyPr/>
        <a:lstStyle/>
        <a:p>
          <a:endParaRPr lang="en-US"/>
        </a:p>
      </dgm:t>
    </dgm:pt>
    <dgm:pt modelId="{E8215E5E-E97E-4424-BEB9-A8DFB144D8FB}" type="sibTrans" cxnId="{13437724-6E45-48C4-9A15-0C5EB70FA254}">
      <dgm:prSet/>
      <dgm:spPr/>
      <dgm:t>
        <a:bodyPr/>
        <a:lstStyle/>
        <a:p>
          <a:endParaRPr lang="en-US"/>
        </a:p>
      </dgm:t>
    </dgm:pt>
    <dgm:pt modelId="{9A501F79-E3B8-4ECB-AC39-8B73392AE1DB}">
      <dgm:prSet phldrT="[Text]"/>
      <dgm:spPr/>
      <dgm:t>
        <a:bodyPr/>
        <a:lstStyle/>
        <a:p>
          <a:r>
            <a:rPr lang="en-US" dirty="0"/>
            <a:t>Expenses</a:t>
          </a:r>
        </a:p>
      </dgm:t>
    </dgm:pt>
    <dgm:pt modelId="{29A826BA-A6AE-49BD-AE6D-45774F6CB5C7}" type="parTrans" cxnId="{F793301F-214A-470C-810C-78C3B3111FFD}">
      <dgm:prSet/>
      <dgm:spPr/>
      <dgm:t>
        <a:bodyPr/>
        <a:lstStyle/>
        <a:p>
          <a:endParaRPr lang="en-US"/>
        </a:p>
      </dgm:t>
    </dgm:pt>
    <dgm:pt modelId="{BD215CFB-F8FA-4848-A082-EA4F4C0BD789}" type="sibTrans" cxnId="{F793301F-214A-470C-810C-78C3B3111FFD}">
      <dgm:prSet/>
      <dgm:spPr/>
      <dgm:t>
        <a:bodyPr/>
        <a:lstStyle/>
        <a:p>
          <a:endParaRPr lang="en-US"/>
        </a:p>
      </dgm:t>
    </dgm:pt>
    <dgm:pt modelId="{C0A04448-9109-4993-ACF2-35E6534C1625}">
      <dgm:prSet phldrT="[Text]"/>
      <dgm:spPr/>
      <dgm:t>
        <a:bodyPr/>
        <a:lstStyle/>
        <a:p>
          <a:pPr algn="ctr"/>
          <a:r>
            <a:rPr lang="en-US" dirty="0"/>
            <a:t>In order to be reimbursed for your full award, you must provide proof of expenses that support your awarded amount.</a:t>
          </a:r>
        </a:p>
      </dgm:t>
    </dgm:pt>
    <dgm:pt modelId="{08D41850-5E02-41DD-8ECB-2E8E2BF5393C}" type="parTrans" cxnId="{B9D7EB71-2AA5-4B26-8F5E-B69E8ED3A70D}">
      <dgm:prSet/>
      <dgm:spPr/>
      <dgm:t>
        <a:bodyPr/>
        <a:lstStyle/>
        <a:p>
          <a:endParaRPr lang="en-US"/>
        </a:p>
      </dgm:t>
    </dgm:pt>
    <dgm:pt modelId="{3908534B-C916-4A34-A4F2-B1D4D38A5342}" type="sibTrans" cxnId="{B9D7EB71-2AA5-4B26-8F5E-B69E8ED3A70D}">
      <dgm:prSet/>
      <dgm:spPr/>
      <dgm:t>
        <a:bodyPr/>
        <a:lstStyle/>
        <a:p>
          <a:endParaRPr lang="en-US"/>
        </a:p>
      </dgm:t>
    </dgm:pt>
    <dgm:pt modelId="{23DE6066-4173-483C-AA7B-8D67E6ACEB0F}">
      <dgm:prSet phldrT="[Text]"/>
      <dgm:spPr/>
      <dgm:t>
        <a:bodyPr/>
        <a:lstStyle/>
        <a:p>
          <a:pPr algn="ctr"/>
          <a:r>
            <a:rPr lang="en-US" dirty="0"/>
            <a:t>Note: the reimbursement cannot exceed the appropriated award. The award amount, however, can be reduced based on actual expenses or incompletions by attendees.</a:t>
          </a:r>
        </a:p>
      </dgm:t>
    </dgm:pt>
    <dgm:pt modelId="{A385F1AA-ED96-413D-927C-F997F8D5BACF}" type="parTrans" cxnId="{4354153B-273B-4DA5-8522-00A067270FCF}">
      <dgm:prSet/>
      <dgm:spPr/>
      <dgm:t>
        <a:bodyPr/>
        <a:lstStyle/>
        <a:p>
          <a:endParaRPr lang="en-US"/>
        </a:p>
      </dgm:t>
    </dgm:pt>
    <dgm:pt modelId="{C307285B-9AC2-4068-9F41-689BA407BB56}" type="sibTrans" cxnId="{4354153B-273B-4DA5-8522-00A067270FCF}">
      <dgm:prSet/>
      <dgm:spPr/>
      <dgm:t>
        <a:bodyPr/>
        <a:lstStyle/>
        <a:p>
          <a:endParaRPr lang="en-US"/>
        </a:p>
      </dgm:t>
    </dgm:pt>
    <dgm:pt modelId="{BC5389F1-ECC4-4C8E-A06F-745C39C03A87}" type="pres">
      <dgm:prSet presAssocID="{3A142719-8775-4666-9F6E-241F1826C11F}" presName="Name0" presStyleCnt="0">
        <dgm:presLayoutVars>
          <dgm:chMax val="7"/>
          <dgm:chPref val="5"/>
          <dgm:dir/>
          <dgm:animOne val="branch"/>
          <dgm:animLvl val="lvl"/>
        </dgm:presLayoutVars>
      </dgm:prSet>
      <dgm:spPr/>
    </dgm:pt>
    <dgm:pt modelId="{01C376BF-FE51-478B-B5F5-D33DFA141AF4}" type="pres">
      <dgm:prSet presAssocID="{9A501F79-E3B8-4ECB-AC39-8B73392AE1DB}" presName="ChildAccent3" presStyleCnt="0"/>
      <dgm:spPr/>
    </dgm:pt>
    <dgm:pt modelId="{09AA3E2A-23E5-4B46-B485-BAFFF61F5F81}" type="pres">
      <dgm:prSet presAssocID="{9A501F79-E3B8-4ECB-AC39-8B73392AE1DB}" presName="ChildAccent" presStyleLbl="alignImgPlace1" presStyleIdx="0" presStyleCnt="3"/>
      <dgm:spPr/>
    </dgm:pt>
    <dgm:pt modelId="{19297A83-0CDB-45F4-AD45-3F953E45F21D}" type="pres">
      <dgm:prSet presAssocID="{9A501F79-E3B8-4ECB-AC39-8B73392AE1DB}" presName="Child3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83A60D40-B59C-4EA9-8663-EEE3039159A4}" type="pres">
      <dgm:prSet presAssocID="{9A501F79-E3B8-4ECB-AC39-8B73392AE1DB}" presName="Parent3" presStyleLbl="node1" presStyleIdx="0" presStyleCnt="3">
        <dgm:presLayoutVars>
          <dgm:chMax val="2"/>
          <dgm:chPref val="1"/>
          <dgm:bulletEnabled val="1"/>
        </dgm:presLayoutVars>
      </dgm:prSet>
      <dgm:spPr/>
    </dgm:pt>
    <dgm:pt modelId="{A3F6909B-020A-4347-8E62-DEF5857D1DC8}" type="pres">
      <dgm:prSet presAssocID="{41430EC6-0851-4CBA-B217-A2FE672BC82E}" presName="ChildAccent2" presStyleCnt="0"/>
      <dgm:spPr/>
    </dgm:pt>
    <dgm:pt modelId="{0F886524-2B1F-46A9-BF07-C711D0625294}" type="pres">
      <dgm:prSet presAssocID="{41430EC6-0851-4CBA-B217-A2FE672BC82E}" presName="ChildAccent" presStyleLbl="alignImgPlace1" presStyleIdx="1" presStyleCnt="3"/>
      <dgm:spPr/>
    </dgm:pt>
    <dgm:pt modelId="{4677D057-D766-43C5-8B44-613945695B59}" type="pres">
      <dgm:prSet presAssocID="{41430EC6-0851-4CBA-B217-A2FE672BC82E}" presName="Child2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DC0CD07-0C47-4101-8FA9-2A0507B40A4F}" type="pres">
      <dgm:prSet presAssocID="{41430EC6-0851-4CBA-B217-A2FE672BC82E}" presName="Parent2" presStyleLbl="node1" presStyleIdx="1" presStyleCnt="3">
        <dgm:presLayoutVars>
          <dgm:chMax val="2"/>
          <dgm:chPref val="1"/>
          <dgm:bulletEnabled val="1"/>
        </dgm:presLayoutVars>
      </dgm:prSet>
      <dgm:spPr/>
    </dgm:pt>
    <dgm:pt modelId="{430D99CF-707E-4E72-BAE7-66B5FA2FD394}" type="pres">
      <dgm:prSet presAssocID="{B06F0127-BFA7-4F11-A9DC-2B5263B23526}" presName="ChildAccent1" presStyleCnt="0"/>
      <dgm:spPr/>
    </dgm:pt>
    <dgm:pt modelId="{390580B9-6452-49A7-BCA4-692B963DB98B}" type="pres">
      <dgm:prSet presAssocID="{B06F0127-BFA7-4F11-A9DC-2B5263B23526}" presName="ChildAccent" presStyleLbl="alignImgPlace1" presStyleIdx="2" presStyleCnt="3"/>
      <dgm:spPr/>
    </dgm:pt>
    <dgm:pt modelId="{2C057414-7275-4951-9491-CAC8B6A84532}" type="pres">
      <dgm:prSet presAssocID="{B06F0127-BFA7-4F11-A9DC-2B5263B23526}" presName="Child1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2133BAEC-FF29-4B9C-924E-9E8256FC80F5}" type="pres">
      <dgm:prSet presAssocID="{B06F0127-BFA7-4F11-A9DC-2B5263B23526}" presName="Parent1" presStyleLbl="node1" presStyleIdx="2" presStyleCnt="3">
        <dgm:presLayoutVars>
          <dgm:chMax val="2"/>
          <dgm:chPref val="1"/>
          <dgm:bulletEnabled val="1"/>
        </dgm:presLayoutVars>
      </dgm:prSet>
      <dgm:spPr/>
    </dgm:pt>
  </dgm:ptLst>
  <dgm:cxnLst>
    <dgm:cxn modelId="{CDE87900-FE5E-4F3D-99DF-FB88CF953A80}" type="presOf" srcId="{C3B8AA38-7D09-4AC4-9D4D-3E4491FC65F3}" destId="{4677D057-D766-43C5-8B44-613945695B59}" srcOrd="1" destOrd="1" presId="urn:microsoft.com/office/officeart/2011/layout/InterconnectedBlockProcess"/>
    <dgm:cxn modelId="{F93C6A03-DF4C-4E1D-ACEF-ED3DF20FFC82}" type="presOf" srcId="{E6B52A0C-22BF-41EC-B264-3659F09ED611}" destId="{4677D057-D766-43C5-8B44-613945695B59}" srcOrd="1" destOrd="0" presId="urn:microsoft.com/office/officeart/2011/layout/InterconnectedBlockProcess"/>
    <dgm:cxn modelId="{EEAB3D12-AF4F-4D49-B996-E9508F010DBA}" type="presOf" srcId="{80EE00E9-6086-457E-AAFC-EE03E4ECB609}" destId="{390580B9-6452-49A7-BCA4-692B963DB98B}" srcOrd="0" destOrd="0" presId="urn:microsoft.com/office/officeart/2011/layout/InterconnectedBlockProcess"/>
    <dgm:cxn modelId="{F793301F-214A-470C-810C-78C3B3111FFD}" srcId="{3A142719-8775-4666-9F6E-241F1826C11F}" destId="{9A501F79-E3B8-4ECB-AC39-8B73392AE1DB}" srcOrd="2" destOrd="0" parTransId="{29A826BA-A6AE-49BD-AE6D-45774F6CB5C7}" sibTransId="{BD215CFB-F8FA-4848-A082-EA4F4C0BD789}"/>
    <dgm:cxn modelId="{13437724-6E45-48C4-9A15-0C5EB70FA254}" srcId="{41430EC6-0851-4CBA-B217-A2FE672BC82E}" destId="{C3B8AA38-7D09-4AC4-9D4D-3E4491FC65F3}" srcOrd="1" destOrd="0" parTransId="{1EF495AC-B5ED-4576-A893-B0782E2F3035}" sibTransId="{E8215E5E-E97E-4424-BEB9-A8DFB144D8FB}"/>
    <dgm:cxn modelId="{D7285926-BB76-462F-9E59-08FB44FC3AAB}" type="presOf" srcId="{B06F0127-BFA7-4F11-A9DC-2B5263B23526}" destId="{2133BAEC-FF29-4B9C-924E-9E8256FC80F5}" srcOrd="0" destOrd="0" presId="urn:microsoft.com/office/officeart/2011/layout/InterconnectedBlockProcess"/>
    <dgm:cxn modelId="{A356C327-B583-409A-B104-59DBB66675BD}" type="presOf" srcId="{C3B8AA38-7D09-4AC4-9D4D-3E4491FC65F3}" destId="{0F886524-2B1F-46A9-BF07-C711D0625294}" srcOrd="0" destOrd="1" presId="urn:microsoft.com/office/officeart/2011/layout/InterconnectedBlockProcess"/>
    <dgm:cxn modelId="{C155D533-56D5-43C0-9BEA-B5B14121E8DF}" type="presOf" srcId="{9A501F79-E3B8-4ECB-AC39-8B73392AE1DB}" destId="{83A60D40-B59C-4EA9-8663-EEE3039159A4}" srcOrd="0" destOrd="0" presId="urn:microsoft.com/office/officeart/2011/layout/InterconnectedBlockProcess"/>
    <dgm:cxn modelId="{4354153B-273B-4DA5-8522-00A067270FCF}" srcId="{9A501F79-E3B8-4ECB-AC39-8B73392AE1DB}" destId="{23DE6066-4173-483C-AA7B-8D67E6ACEB0F}" srcOrd="1" destOrd="0" parTransId="{A385F1AA-ED96-413D-927C-F997F8D5BACF}" sibTransId="{C307285B-9AC2-4068-9F41-689BA407BB56}"/>
    <dgm:cxn modelId="{B9D7EB71-2AA5-4B26-8F5E-B69E8ED3A70D}" srcId="{9A501F79-E3B8-4ECB-AC39-8B73392AE1DB}" destId="{C0A04448-9109-4993-ACF2-35E6534C1625}" srcOrd="0" destOrd="0" parTransId="{08D41850-5E02-41DD-8ECB-2E8E2BF5393C}" sibTransId="{3908534B-C916-4A34-A4F2-B1D4D38A5342}"/>
    <dgm:cxn modelId="{53D4E658-A1D1-41BE-89FF-75D955BBD9F9}" type="presOf" srcId="{C0A04448-9109-4993-ACF2-35E6534C1625}" destId="{19297A83-0CDB-45F4-AD45-3F953E45F21D}" srcOrd="1" destOrd="0" presId="urn:microsoft.com/office/officeart/2011/layout/InterconnectedBlockProcess"/>
    <dgm:cxn modelId="{55003884-84D5-4C5B-83F6-7C43FFBC1693}" type="presOf" srcId="{E6B52A0C-22BF-41EC-B264-3659F09ED611}" destId="{0F886524-2B1F-46A9-BF07-C711D0625294}" srcOrd="0" destOrd="0" presId="urn:microsoft.com/office/officeart/2011/layout/InterconnectedBlockProcess"/>
    <dgm:cxn modelId="{1F018584-3FED-46DA-BE49-58551D25A390}" type="presOf" srcId="{C0A04448-9109-4993-ACF2-35E6534C1625}" destId="{09AA3E2A-23E5-4B46-B485-BAFFF61F5F81}" srcOrd="0" destOrd="0" presId="urn:microsoft.com/office/officeart/2011/layout/InterconnectedBlockProcess"/>
    <dgm:cxn modelId="{3D5DC7B0-80C8-4E7D-81C7-3F98438B906C}" type="presOf" srcId="{23DE6066-4173-483C-AA7B-8D67E6ACEB0F}" destId="{09AA3E2A-23E5-4B46-B485-BAFFF61F5F81}" srcOrd="0" destOrd="1" presId="urn:microsoft.com/office/officeart/2011/layout/InterconnectedBlockProcess"/>
    <dgm:cxn modelId="{24A746BB-5737-4B6A-BA85-C4191947D813}" srcId="{3A142719-8775-4666-9F6E-241F1826C11F}" destId="{41430EC6-0851-4CBA-B217-A2FE672BC82E}" srcOrd="1" destOrd="0" parTransId="{E673F4C4-CDBE-4EC6-B602-BCA0C5147C6C}" sibTransId="{63BF65DF-6CAA-4395-9256-43351D6BA7E8}"/>
    <dgm:cxn modelId="{4F3017BC-D91E-468A-8D41-C160EAA9BF18}" srcId="{3A142719-8775-4666-9F6E-241F1826C11F}" destId="{B06F0127-BFA7-4F11-A9DC-2B5263B23526}" srcOrd="0" destOrd="0" parTransId="{BCC42780-0870-44EF-AFE8-67002C1036D5}" sibTransId="{4448B13C-C924-4B98-AEB5-70886812819E}"/>
    <dgm:cxn modelId="{61184CC0-217F-47B6-B3E8-97BA85B7A4D0}" type="presOf" srcId="{23DE6066-4173-483C-AA7B-8D67E6ACEB0F}" destId="{19297A83-0CDB-45F4-AD45-3F953E45F21D}" srcOrd="1" destOrd="1" presId="urn:microsoft.com/office/officeart/2011/layout/InterconnectedBlockProcess"/>
    <dgm:cxn modelId="{C24A1FC9-9E75-49E0-ADDD-A444ABBBA65D}" srcId="{41430EC6-0851-4CBA-B217-A2FE672BC82E}" destId="{E6B52A0C-22BF-41EC-B264-3659F09ED611}" srcOrd="0" destOrd="0" parTransId="{D5EF98D1-A05F-45E7-9018-AC8E26CD2C69}" sibTransId="{B052D605-A5AC-4AF1-8B0E-D01D21BC5B45}"/>
    <dgm:cxn modelId="{1E0E46CC-D354-4AE0-BE7B-7DAAA4BD85A9}" srcId="{B06F0127-BFA7-4F11-A9DC-2B5263B23526}" destId="{80EE00E9-6086-457E-AAFC-EE03E4ECB609}" srcOrd="0" destOrd="0" parTransId="{3543273D-859F-46D9-B1CB-ABAE400E97FA}" sibTransId="{C57D596E-FED7-430A-94A2-460C1432FF3B}"/>
    <dgm:cxn modelId="{52512EE6-A0D9-45EE-8901-B6F5F1509D63}" type="presOf" srcId="{3A142719-8775-4666-9F6E-241F1826C11F}" destId="{BC5389F1-ECC4-4C8E-A06F-745C39C03A87}" srcOrd="0" destOrd="0" presId="urn:microsoft.com/office/officeart/2011/layout/InterconnectedBlockProcess"/>
    <dgm:cxn modelId="{D40CA6EC-CB5A-4059-BE8B-527DDD92B044}" type="presOf" srcId="{80EE00E9-6086-457E-AAFC-EE03E4ECB609}" destId="{2C057414-7275-4951-9491-CAC8B6A84532}" srcOrd="1" destOrd="0" presId="urn:microsoft.com/office/officeart/2011/layout/InterconnectedBlockProcess"/>
    <dgm:cxn modelId="{816DACF9-6AD7-490B-82A9-57FA068C5057}" type="presOf" srcId="{41430EC6-0851-4CBA-B217-A2FE672BC82E}" destId="{3DC0CD07-0C47-4101-8FA9-2A0507B40A4F}" srcOrd="0" destOrd="0" presId="urn:microsoft.com/office/officeart/2011/layout/InterconnectedBlockProcess"/>
    <dgm:cxn modelId="{669792A3-05E5-4785-9588-5F51EDBC1102}" type="presParOf" srcId="{BC5389F1-ECC4-4C8E-A06F-745C39C03A87}" destId="{01C376BF-FE51-478B-B5F5-D33DFA141AF4}" srcOrd="0" destOrd="0" presId="urn:microsoft.com/office/officeart/2011/layout/InterconnectedBlockProcess"/>
    <dgm:cxn modelId="{A252C8D5-A923-4718-90AA-EF614F5ABD17}" type="presParOf" srcId="{01C376BF-FE51-478B-B5F5-D33DFA141AF4}" destId="{09AA3E2A-23E5-4B46-B485-BAFFF61F5F81}" srcOrd="0" destOrd="0" presId="urn:microsoft.com/office/officeart/2011/layout/InterconnectedBlockProcess"/>
    <dgm:cxn modelId="{14E1E9C8-3DF6-4DF7-9940-0D8A5274F697}" type="presParOf" srcId="{BC5389F1-ECC4-4C8E-A06F-745C39C03A87}" destId="{19297A83-0CDB-45F4-AD45-3F953E45F21D}" srcOrd="1" destOrd="0" presId="urn:microsoft.com/office/officeart/2011/layout/InterconnectedBlockProcess"/>
    <dgm:cxn modelId="{C4DBDDC2-C197-47BC-96CD-72FDF6947087}" type="presParOf" srcId="{BC5389F1-ECC4-4C8E-A06F-745C39C03A87}" destId="{83A60D40-B59C-4EA9-8663-EEE3039159A4}" srcOrd="2" destOrd="0" presId="urn:microsoft.com/office/officeart/2011/layout/InterconnectedBlockProcess"/>
    <dgm:cxn modelId="{CFE8FBE3-C81B-4F7B-A66C-F5F7D3424542}" type="presParOf" srcId="{BC5389F1-ECC4-4C8E-A06F-745C39C03A87}" destId="{A3F6909B-020A-4347-8E62-DEF5857D1DC8}" srcOrd="3" destOrd="0" presId="urn:microsoft.com/office/officeart/2011/layout/InterconnectedBlockProcess"/>
    <dgm:cxn modelId="{1B2E84D1-5EB2-4901-B02D-166931A215BE}" type="presParOf" srcId="{A3F6909B-020A-4347-8E62-DEF5857D1DC8}" destId="{0F886524-2B1F-46A9-BF07-C711D0625294}" srcOrd="0" destOrd="0" presId="urn:microsoft.com/office/officeart/2011/layout/InterconnectedBlockProcess"/>
    <dgm:cxn modelId="{7B1E4230-A0F9-4149-91D2-66AB861F2C85}" type="presParOf" srcId="{BC5389F1-ECC4-4C8E-A06F-745C39C03A87}" destId="{4677D057-D766-43C5-8B44-613945695B59}" srcOrd="4" destOrd="0" presId="urn:microsoft.com/office/officeart/2011/layout/InterconnectedBlockProcess"/>
    <dgm:cxn modelId="{D0E79D2F-363C-4712-B0D0-C7868AE3EF8B}" type="presParOf" srcId="{BC5389F1-ECC4-4C8E-A06F-745C39C03A87}" destId="{3DC0CD07-0C47-4101-8FA9-2A0507B40A4F}" srcOrd="5" destOrd="0" presId="urn:microsoft.com/office/officeart/2011/layout/InterconnectedBlockProcess"/>
    <dgm:cxn modelId="{0B5D0E97-C9D7-4049-B46B-8EDACCE4EB9F}" type="presParOf" srcId="{BC5389F1-ECC4-4C8E-A06F-745C39C03A87}" destId="{430D99CF-707E-4E72-BAE7-66B5FA2FD394}" srcOrd="6" destOrd="0" presId="urn:microsoft.com/office/officeart/2011/layout/InterconnectedBlockProcess"/>
    <dgm:cxn modelId="{82B67E4E-E264-4C18-8481-E8DC0A0734E3}" type="presParOf" srcId="{430D99CF-707E-4E72-BAE7-66B5FA2FD394}" destId="{390580B9-6452-49A7-BCA4-692B963DB98B}" srcOrd="0" destOrd="0" presId="urn:microsoft.com/office/officeart/2011/layout/InterconnectedBlockProcess"/>
    <dgm:cxn modelId="{9B8F46DF-A4E4-471B-AAA1-B5CE29B707A5}" type="presParOf" srcId="{BC5389F1-ECC4-4C8E-A06F-745C39C03A87}" destId="{2C057414-7275-4951-9491-CAC8B6A84532}" srcOrd="7" destOrd="0" presId="urn:microsoft.com/office/officeart/2011/layout/InterconnectedBlockProcess"/>
    <dgm:cxn modelId="{9D374381-231C-4CFC-9227-BE0C33C936B5}" type="presParOf" srcId="{BC5389F1-ECC4-4C8E-A06F-745C39C03A87}" destId="{2133BAEC-FF29-4B9C-924E-9E8256FC80F5}" srcOrd="8" destOrd="0" presId="urn:microsoft.com/office/officeart/2011/layout/InterconnectedBlock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6D9A61F-DA9B-4F7A-A985-D6B6B4D0C3E2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2ECE853-C96E-4545-9484-6EAB519460A0}" type="pres">
      <dgm:prSet presAssocID="{86D9A61F-DA9B-4F7A-A985-D6B6B4D0C3E2}" presName="Name0" presStyleCnt="0">
        <dgm:presLayoutVars>
          <dgm:dir/>
          <dgm:resizeHandles val="exact"/>
        </dgm:presLayoutVars>
      </dgm:prSet>
      <dgm:spPr/>
    </dgm:pt>
  </dgm:ptLst>
  <dgm:cxnLst>
    <dgm:cxn modelId="{4DC1FF9E-7898-4F80-AD0B-68FEACF4A1F8}" type="presOf" srcId="{86D9A61F-DA9B-4F7A-A985-D6B6B4D0C3E2}" destId="{B2ECE853-C96E-4545-9484-6EAB519460A0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3F06BB0-B370-402F-9175-DC28E5D6A3D6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791AD9A-809B-4A2A-8669-4BE59E6D4731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/>
            <a:t>Proof of Training Completion</a:t>
          </a:r>
        </a:p>
      </dgm:t>
    </dgm:pt>
    <dgm:pt modelId="{32979AE7-8FF9-4288-8C4A-3E6CB1C9040B}" type="parTrans" cxnId="{F3772564-A034-496D-8A6A-A8283357FA79}">
      <dgm:prSet/>
      <dgm:spPr/>
      <dgm:t>
        <a:bodyPr/>
        <a:lstStyle/>
        <a:p>
          <a:endParaRPr lang="en-US"/>
        </a:p>
      </dgm:t>
    </dgm:pt>
    <dgm:pt modelId="{B3E67E57-723C-4890-92DE-23944AD36B45}" type="sibTrans" cxnId="{F3772564-A034-496D-8A6A-A8283357FA79}">
      <dgm:prSet/>
      <dgm:spPr/>
      <dgm:t>
        <a:bodyPr/>
        <a:lstStyle/>
        <a:p>
          <a:endParaRPr lang="en-US"/>
        </a:p>
      </dgm:t>
    </dgm:pt>
    <dgm:pt modelId="{486A6E4A-113D-4074-8B8F-6525EC16F882}">
      <dgm:prSet phldrT="[Text]"/>
      <dgm:spPr/>
      <dgm:t>
        <a:bodyPr/>
        <a:lstStyle/>
        <a:p>
          <a:r>
            <a:rPr lang="en-US" dirty="0"/>
            <a:t>Certificate or</a:t>
          </a:r>
        </a:p>
      </dgm:t>
    </dgm:pt>
    <dgm:pt modelId="{4985F5B7-F985-412E-90AC-76D5D2E017B6}" type="parTrans" cxnId="{95336DB0-CAD3-4C45-A90C-06318C2F7C88}">
      <dgm:prSet/>
      <dgm:spPr/>
      <dgm:t>
        <a:bodyPr/>
        <a:lstStyle/>
        <a:p>
          <a:endParaRPr lang="en-US"/>
        </a:p>
      </dgm:t>
    </dgm:pt>
    <dgm:pt modelId="{FD06B144-D01A-48E9-9F0F-D8B853EB1967}" type="sibTrans" cxnId="{95336DB0-CAD3-4C45-A90C-06318C2F7C88}">
      <dgm:prSet/>
      <dgm:spPr/>
      <dgm:t>
        <a:bodyPr/>
        <a:lstStyle/>
        <a:p>
          <a:endParaRPr lang="en-US"/>
        </a:p>
      </dgm:t>
    </dgm:pt>
    <dgm:pt modelId="{7CA9FE65-1843-47FD-9DC8-77C5E6019B08}">
      <dgm:prSet phldrT="[Text]"/>
      <dgm:spPr/>
      <dgm:t>
        <a:bodyPr/>
        <a:lstStyle/>
        <a:p>
          <a:r>
            <a:rPr lang="en-US" dirty="0"/>
            <a:t>Notice from Trainer</a:t>
          </a:r>
        </a:p>
      </dgm:t>
    </dgm:pt>
    <dgm:pt modelId="{7119CA4B-6593-40DA-9E05-8962061124F9}" type="parTrans" cxnId="{0BA46C9B-CA9F-4F99-B27E-F1770BBFDFF2}">
      <dgm:prSet/>
      <dgm:spPr/>
      <dgm:t>
        <a:bodyPr/>
        <a:lstStyle/>
        <a:p>
          <a:endParaRPr lang="en-US"/>
        </a:p>
      </dgm:t>
    </dgm:pt>
    <dgm:pt modelId="{393C50E8-8982-45BD-B693-E63C10E06380}" type="sibTrans" cxnId="{0BA46C9B-CA9F-4F99-B27E-F1770BBFDFF2}">
      <dgm:prSet/>
      <dgm:spPr/>
      <dgm:t>
        <a:bodyPr/>
        <a:lstStyle/>
        <a:p>
          <a:endParaRPr lang="en-US"/>
        </a:p>
      </dgm:t>
    </dgm:pt>
    <dgm:pt modelId="{10F592D6-E0BD-4B15-9168-92D784FB2A8A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Proof of Training Payment</a:t>
          </a:r>
        </a:p>
      </dgm:t>
    </dgm:pt>
    <dgm:pt modelId="{0365F003-5F94-426F-9735-DAA73B44AA21}" type="parTrans" cxnId="{D706F9B5-DF6F-4141-B39A-1EE51E0E0B42}">
      <dgm:prSet/>
      <dgm:spPr/>
      <dgm:t>
        <a:bodyPr/>
        <a:lstStyle/>
        <a:p>
          <a:endParaRPr lang="en-US"/>
        </a:p>
      </dgm:t>
    </dgm:pt>
    <dgm:pt modelId="{56F8B072-289E-445B-9767-8D459F68C41E}" type="sibTrans" cxnId="{D706F9B5-DF6F-4141-B39A-1EE51E0E0B42}">
      <dgm:prSet/>
      <dgm:spPr/>
      <dgm:t>
        <a:bodyPr/>
        <a:lstStyle/>
        <a:p>
          <a:endParaRPr lang="en-US"/>
        </a:p>
      </dgm:t>
    </dgm:pt>
    <dgm:pt modelId="{A99CE327-0486-41A0-9A1C-E783BFCFDDE3}">
      <dgm:prSet phldrT="[Text]"/>
      <dgm:spPr/>
      <dgm:t>
        <a:bodyPr/>
        <a:lstStyle/>
        <a:p>
          <a:r>
            <a:rPr lang="en-US" dirty="0"/>
            <a:t>Paid Invoice or</a:t>
          </a:r>
        </a:p>
      </dgm:t>
    </dgm:pt>
    <dgm:pt modelId="{2701C0C0-42E5-47EE-92A3-3F00B7AF8C6F}" type="parTrans" cxnId="{E3C0137D-3D91-4313-8F08-59D31877EB38}">
      <dgm:prSet/>
      <dgm:spPr/>
      <dgm:t>
        <a:bodyPr/>
        <a:lstStyle/>
        <a:p>
          <a:endParaRPr lang="en-US"/>
        </a:p>
      </dgm:t>
    </dgm:pt>
    <dgm:pt modelId="{90AB8C6B-FC7B-421F-A999-C67FAD713982}" type="sibTrans" cxnId="{E3C0137D-3D91-4313-8F08-59D31877EB38}">
      <dgm:prSet/>
      <dgm:spPr/>
      <dgm:t>
        <a:bodyPr/>
        <a:lstStyle/>
        <a:p>
          <a:endParaRPr lang="en-US"/>
        </a:p>
      </dgm:t>
    </dgm:pt>
    <dgm:pt modelId="{D23B5856-15EC-4AA1-B42B-9F8ED5AC88F2}">
      <dgm:prSet phldrT="[Text]"/>
      <dgm:spPr/>
      <dgm:t>
        <a:bodyPr/>
        <a:lstStyle/>
        <a:p>
          <a:r>
            <a:rPr lang="en-US" dirty="0"/>
            <a:t>Canceled check/redacted credit card</a:t>
          </a:r>
        </a:p>
      </dgm:t>
    </dgm:pt>
    <dgm:pt modelId="{B315579C-2808-4805-8148-0EB58004A2F5}" type="parTrans" cxnId="{88AF6E25-156F-4B09-8E1F-AE497001BBAD}">
      <dgm:prSet/>
      <dgm:spPr/>
      <dgm:t>
        <a:bodyPr/>
        <a:lstStyle/>
        <a:p>
          <a:endParaRPr lang="en-US"/>
        </a:p>
      </dgm:t>
    </dgm:pt>
    <dgm:pt modelId="{332EB311-F0B3-4660-BAE1-694ADC7D76A8}" type="sibTrans" cxnId="{88AF6E25-156F-4B09-8E1F-AE497001BBAD}">
      <dgm:prSet/>
      <dgm:spPr/>
      <dgm:t>
        <a:bodyPr/>
        <a:lstStyle/>
        <a:p>
          <a:endParaRPr lang="en-US"/>
        </a:p>
      </dgm:t>
    </dgm:pt>
    <dgm:pt modelId="{44D7A374-9F26-4831-9000-62ACA2F90BD6}">
      <dgm:prSet phldrT="[Text]"/>
      <dgm:spPr/>
      <dgm:t>
        <a:bodyPr/>
        <a:lstStyle/>
        <a:p>
          <a:r>
            <a:rPr lang="en-US" dirty="0"/>
            <a:t>Proof of Travel and Other Expenses</a:t>
          </a:r>
        </a:p>
      </dgm:t>
    </dgm:pt>
    <dgm:pt modelId="{D67BF011-55D0-4F16-882E-852DF6813441}" type="parTrans" cxnId="{36566A13-541B-4203-B1A1-BE06303D2BCC}">
      <dgm:prSet/>
      <dgm:spPr/>
      <dgm:t>
        <a:bodyPr/>
        <a:lstStyle/>
        <a:p>
          <a:endParaRPr lang="en-US"/>
        </a:p>
      </dgm:t>
    </dgm:pt>
    <dgm:pt modelId="{B7647028-7CDA-4BB4-B7FF-1980A2AC6F4F}" type="sibTrans" cxnId="{36566A13-541B-4203-B1A1-BE06303D2BCC}">
      <dgm:prSet/>
      <dgm:spPr/>
      <dgm:t>
        <a:bodyPr/>
        <a:lstStyle/>
        <a:p>
          <a:endParaRPr lang="en-US"/>
        </a:p>
      </dgm:t>
    </dgm:pt>
    <dgm:pt modelId="{FB0F2CB9-8809-489A-986B-A98F0DA315C3}">
      <dgm:prSet phldrT="[Text]"/>
      <dgm:spPr/>
      <dgm:t>
        <a:bodyPr/>
        <a:lstStyle/>
        <a:p>
          <a:r>
            <a:rPr lang="en-US" dirty="0"/>
            <a:t>Travel and</a:t>
          </a:r>
        </a:p>
      </dgm:t>
    </dgm:pt>
    <dgm:pt modelId="{B581DA8E-BD59-4FF2-AF10-D47D9909E0D3}" type="parTrans" cxnId="{BE423FD6-CD1F-4A65-901E-500A8855C435}">
      <dgm:prSet/>
      <dgm:spPr/>
      <dgm:t>
        <a:bodyPr/>
        <a:lstStyle/>
        <a:p>
          <a:endParaRPr lang="en-US"/>
        </a:p>
      </dgm:t>
    </dgm:pt>
    <dgm:pt modelId="{7E89908E-CB14-4A96-987B-5686DB684405}" type="sibTrans" cxnId="{BE423FD6-CD1F-4A65-901E-500A8855C435}">
      <dgm:prSet/>
      <dgm:spPr/>
      <dgm:t>
        <a:bodyPr/>
        <a:lstStyle/>
        <a:p>
          <a:endParaRPr lang="en-US"/>
        </a:p>
      </dgm:t>
    </dgm:pt>
    <dgm:pt modelId="{2AF7613F-CB7D-48A7-B32A-EAA7D1E7CA3E}">
      <dgm:prSet phldrT="[Text]"/>
      <dgm:spPr/>
      <dgm:t>
        <a:bodyPr/>
        <a:lstStyle/>
        <a:p>
          <a:r>
            <a:rPr lang="en-US" dirty="0"/>
            <a:t>Other budgeted expenses</a:t>
          </a:r>
        </a:p>
      </dgm:t>
    </dgm:pt>
    <dgm:pt modelId="{ADB36A1A-01F1-4013-9D95-F182405BE9D7}" type="parTrans" cxnId="{84B521F1-155B-4286-8B13-53376A6ABABA}">
      <dgm:prSet/>
      <dgm:spPr/>
      <dgm:t>
        <a:bodyPr/>
        <a:lstStyle/>
        <a:p>
          <a:endParaRPr lang="en-US"/>
        </a:p>
      </dgm:t>
    </dgm:pt>
    <dgm:pt modelId="{AB30183B-AA49-4235-A6FC-27CA20D4688D}" type="sibTrans" cxnId="{84B521F1-155B-4286-8B13-53376A6ABABA}">
      <dgm:prSet/>
      <dgm:spPr/>
      <dgm:t>
        <a:bodyPr/>
        <a:lstStyle/>
        <a:p>
          <a:endParaRPr lang="en-US"/>
        </a:p>
      </dgm:t>
    </dgm:pt>
    <dgm:pt modelId="{C1E87FAB-2614-4656-BB26-7B9FC7A250F0}" type="pres">
      <dgm:prSet presAssocID="{A3F06BB0-B370-402F-9175-DC28E5D6A3D6}" presName="Name0" presStyleCnt="0">
        <dgm:presLayoutVars>
          <dgm:dir/>
          <dgm:animLvl val="lvl"/>
          <dgm:resizeHandles val="exact"/>
        </dgm:presLayoutVars>
      </dgm:prSet>
      <dgm:spPr/>
    </dgm:pt>
    <dgm:pt modelId="{1FD0604F-CD2B-4E48-ADBE-4897A7C7154B}" type="pres">
      <dgm:prSet presAssocID="{44D7A374-9F26-4831-9000-62ACA2F90BD6}" presName="boxAndChildren" presStyleCnt="0"/>
      <dgm:spPr/>
    </dgm:pt>
    <dgm:pt modelId="{94EC3483-83A3-409C-A6D1-B5066F1F6809}" type="pres">
      <dgm:prSet presAssocID="{44D7A374-9F26-4831-9000-62ACA2F90BD6}" presName="parentTextBox" presStyleLbl="node1" presStyleIdx="0" presStyleCnt="3"/>
      <dgm:spPr/>
    </dgm:pt>
    <dgm:pt modelId="{2FE65720-A14C-423D-BF38-778FE154C510}" type="pres">
      <dgm:prSet presAssocID="{44D7A374-9F26-4831-9000-62ACA2F90BD6}" presName="entireBox" presStyleLbl="node1" presStyleIdx="0" presStyleCnt="3"/>
      <dgm:spPr/>
    </dgm:pt>
    <dgm:pt modelId="{9D05D7DE-9A4F-4B6E-83A8-7C380C506F4F}" type="pres">
      <dgm:prSet presAssocID="{44D7A374-9F26-4831-9000-62ACA2F90BD6}" presName="descendantBox" presStyleCnt="0"/>
      <dgm:spPr/>
    </dgm:pt>
    <dgm:pt modelId="{9598BC12-4A53-409C-B061-EA246F4D8857}" type="pres">
      <dgm:prSet presAssocID="{FB0F2CB9-8809-489A-986B-A98F0DA315C3}" presName="childTextBox" presStyleLbl="fgAccFollowNode1" presStyleIdx="0" presStyleCnt="6">
        <dgm:presLayoutVars>
          <dgm:bulletEnabled val="1"/>
        </dgm:presLayoutVars>
      </dgm:prSet>
      <dgm:spPr/>
    </dgm:pt>
    <dgm:pt modelId="{561969C5-452D-4794-B0E9-B602D6676567}" type="pres">
      <dgm:prSet presAssocID="{2AF7613F-CB7D-48A7-B32A-EAA7D1E7CA3E}" presName="childTextBox" presStyleLbl="fgAccFollowNode1" presStyleIdx="1" presStyleCnt="6">
        <dgm:presLayoutVars>
          <dgm:bulletEnabled val="1"/>
        </dgm:presLayoutVars>
      </dgm:prSet>
      <dgm:spPr/>
    </dgm:pt>
    <dgm:pt modelId="{C2B1E07C-3AF7-4F93-AB64-E8D669D4F4AB}" type="pres">
      <dgm:prSet presAssocID="{56F8B072-289E-445B-9767-8D459F68C41E}" presName="sp" presStyleCnt="0"/>
      <dgm:spPr/>
    </dgm:pt>
    <dgm:pt modelId="{A5138B59-38E5-4A39-AD1E-B60C95F5D8EE}" type="pres">
      <dgm:prSet presAssocID="{10F592D6-E0BD-4B15-9168-92D784FB2A8A}" presName="arrowAndChildren" presStyleCnt="0"/>
      <dgm:spPr/>
    </dgm:pt>
    <dgm:pt modelId="{BC06C3FE-C041-4700-A7FA-A706574F504A}" type="pres">
      <dgm:prSet presAssocID="{10F592D6-E0BD-4B15-9168-92D784FB2A8A}" presName="parentTextArrow" presStyleLbl="node1" presStyleIdx="0" presStyleCnt="3"/>
      <dgm:spPr/>
    </dgm:pt>
    <dgm:pt modelId="{766E7DDB-5AFB-4F21-A7BE-A3EBD0A01C96}" type="pres">
      <dgm:prSet presAssocID="{10F592D6-E0BD-4B15-9168-92D784FB2A8A}" presName="arrow" presStyleLbl="node1" presStyleIdx="1" presStyleCnt="3"/>
      <dgm:spPr/>
    </dgm:pt>
    <dgm:pt modelId="{9744E733-DB38-45CB-B87F-329B1DA85B0E}" type="pres">
      <dgm:prSet presAssocID="{10F592D6-E0BD-4B15-9168-92D784FB2A8A}" presName="descendantArrow" presStyleCnt="0"/>
      <dgm:spPr/>
    </dgm:pt>
    <dgm:pt modelId="{FFD494E3-4F92-4D94-9DE7-852EDDD86665}" type="pres">
      <dgm:prSet presAssocID="{A99CE327-0486-41A0-9A1C-E783BFCFDDE3}" presName="childTextArrow" presStyleLbl="fgAccFollowNode1" presStyleIdx="2" presStyleCnt="6">
        <dgm:presLayoutVars>
          <dgm:bulletEnabled val="1"/>
        </dgm:presLayoutVars>
      </dgm:prSet>
      <dgm:spPr/>
    </dgm:pt>
    <dgm:pt modelId="{CC149EF4-6399-436B-9DBD-B466198B9326}" type="pres">
      <dgm:prSet presAssocID="{D23B5856-15EC-4AA1-B42B-9F8ED5AC88F2}" presName="childTextArrow" presStyleLbl="fgAccFollowNode1" presStyleIdx="3" presStyleCnt="6">
        <dgm:presLayoutVars>
          <dgm:bulletEnabled val="1"/>
        </dgm:presLayoutVars>
      </dgm:prSet>
      <dgm:spPr/>
    </dgm:pt>
    <dgm:pt modelId="{F9BD25B3-5197-49B1-BA8E-F2A4FB715EF4}" type="pres">
      <dgm:prSet presAssocID="{B3E67E57-723C-4890-92DE-23944AD36B45}" presName="sp" presStyleCnt="0"/>
      <dgm:spPr/>
    </dgm:pt>
    <dgm:pt modelId="{4B5F7947-0C2A-4256-9F68-A0C994055723}" type="pres">
      <dgm:prSet presAssocID="{F791AD9A-809B-4A2A-8669-4BE59E6D4731}" presName="arrowAndChildren" presStyleCnt="0"/>
      <dgm:spPr/>
    </dgm:pt>
    <dgm:pt modelId="{DA0B3917-DE2B-4B33-8D84-57CA80F4DFC7}" type="pres">
      <dgm:prSet presAssocID="{F791AD9A-809B-4A2A-8669-4BE59E6D4731}" presName="parentTextArrow" presStyleLbl="node1" presStyleIdx="1" presStyleCnt="3"/>
      <dgm:spPr/>
    </dgm:pt>
    <dgm:pt modelId="{1741F7B0-F598-4727-A46F-EC3F7D4E55E8}" type="pres">
      <dgm:prSet presAssocID="{F791AD9A-809B-4A2A-8669-4BE59E6D4731}" presName="arrow" presStyleLbl="node1" presStyleIdx="2" presStyleCnt="3"/>
      <dgm:spPr/>
    </dgm:pt>
    <dgm:pt modelId="{6A524745-E54A-4ADC-9099-37C0C97312FF}" type="pres">
      <dgm:prSet presAssocID="{F791AD9A-809B-4A2A-8669-4BE59E6D4731}" presName="descendantArrow" presStyleCnt="0"/>
      <dgm:spPr/>
    </dgm:pt>
    <dgm:pt modelId="{6770EC7E-38A4-4F50-8A36-DFBF6AF97E80}" type="pres">
      <dgm:prSet presAssocID="{486A6E4A-113D-4074-8B8F-6525EC16F882}" presName="childTextArrow" presStyleLbl="fgAccFollowNode1" presStyleIdx="4" presStyleCnt="6">
        <dgm:presLayoutVars>
          <dgm:bulletEnabled val="1"/>
        </dgm:presLayoutVars>
      </dgm:prSet>
      <dgm:spPr/>
    </dgm:pt>
    <dgm:pt modelId="{68151F6B-C7EA-4099-80F5-7BE2B042BF56}" type="pres">
      <dgm:prSet presAssocID="{7CA9FE65-1843-47FD-9DC8-77C5E6019B08}" presName="childTextArrow" presStyleLbl="fgAccFollowNode1" presStyleIdx="5" presStyleCnt="6">
        <dgm:presLayoutVars>
          <dgm:bulletEnabled val="1"/>
        </dgm:presLayoutVars>
      </dgm:prSet>
      <dgm:spPr/>
    </dgm:pt>
  </dgm:ptLst>
  <dgm:cxnLst>
    <dgm:cxn modelId="{78300B01-7180-46F9-A29F-D60E513A2BF7}" type="presOf" srcId="{10F592D6-E0BD-4B15-9168-92D784FB2A8A}" destId="{766E7DDB-5AFB-4F21-A7BE-A3EBD0A01C96}" srcOrd="1" destOrd="0" presId="urn:microsoft.com/office/officeart/2005/8/layout/process4"/>
    <dgm:cxn modelId="{36566A13-541B-4203-B1A1-BE06303D2BCC}" srcId="{A3F06BB0-B370-402F-9175-DC28E5D6A3D6}" destId="{44D7A374-9F26-4831-9000-62ACA2F90BD6}" srcOrd="2" destOrd="0" parTransId="{D67BF011-55D0-4F16-882E-852DF6813441}" sibTransId="{B7647028-7CDA-4BB4-B7FF-1980A2AC6F4F}"/>
    <dgm:cxn modelId="{88AF6E25-156F-4B09-8E1F-AE497001BBAD}" srcId="{10F592D6-E0BD-4B15-9168-92D784FB2A8A}" destId="{D23B5856-15EC-4AA1-B42B-9F8ED5AC88F2}" srcOrd="1" destOrd="0" parTransId="{B315579C-2808-4805-8148-0EB58004A2F5}" sibTransId="{332EB311-F0B3-4660-BAE1-694ADC7D76A8}"/>
    <dgm:cxn modelId="{5A8DF53F-E2E4-4459-A348-11C8D7F10B26}" type="presOf" srcId="{7CA9FE65-1843-47FD-9DC8-77C5E6019B08}" destId="{68151F6B-C7EA-4099-80F5-7BE2B042BF56}" srcOrd="0" destOrd="0" presId="urn:microsoft.com/office/officeart/2005/8/layout/process4"/>
    <dgm:cxn modelId="{F3772564-A034-496D-8A6A-A8283357FA79}" srcId="{A3F06BB0-B370-402F-9175-DC28E5D6A3D6}" destId="{F791AD9A-809B-4A2A-8669-4BE59E6D4731}" srcOrd="0" destOrd="0" parTransId="{32979AE7-8FF9-4288-8C4A-3E6CB1C9040B}" sibTransId="{B3E67E57-723C-4890-92DE-23944AD36B45}"/>
    <dgm:cxn modelId="{0927ED49-BF45-4F40-94E8-2153BA64E2FD}" type="presOf" srcId="{10F592D6-E0BD-4B15-9168-92D784FB2A8A}" destId="{BC06C3FE-C041-4700-A7FA-A706574F504A}" srcOrd="0" destOrd="0" presId="urn:microsoft.com/office/officeart/2005/8/layout/process4"/>
    <dgm:cxn modelId="{79B41B6E-175E-4396-8090-30010A6DACC1}" type="presOf" srcId="{F791AD9A-809B-4A2A-8669-4BE59E6D4731}" destId="{1741F7B0-F598-4727-A46F-EC3F7D4E55E8}" srcOrd="1" destOrd="0" presId="urn:microsoft.com/office/officeart/2005/8/layout/process4"/>
    <dgm:cxn modelId="{DA00AA6F-9570-4252-B594-598B92AA4117}" type="presOf" srcId="{44D7A374-9F26-4831-9000-62ACA2F90BD6}" destId="{2FE65720-A14C-423D-BF38-778FE154C510}" srcOrd="1" destOrd="0" presId="urn:microsoft.com/office/officeart/2005/8/layout/process4"/>
    <dgm:cxn modelId="{E3C0137D-3D91-4313-8F08-59D31877EB38}" srcId="{10F592D6-E0BD-4B15-9168-92D784FB2A8A}" destId="{A99CE327-0486-41A0-9A1C-E783BFCFDDE3}" srcOrd="0" destOrd="0" parTransId="{2701C0C0-42E5-47EE-92A3-3F00B7AF8C6F}" sibTransId="{90AB8C6B-FC7B-421F-A999-C67FAD713982}"/>
    <dgm:cxn modelId="{67640B88-7D7B-40BA-83B2-4E15291DCCB0}" type="presOf" srcId="{F791AD9A-809B-4A2A-8669-4BE59E6D4731}" destId="{DA0B3917-DE2B-4B33-8D84-57CA80F4DFC7}" srcOrd="0" destOrd="0" presId="urn:microsoft.com/office/officeart/2005/8/layout/process4"/>
    <dgm:cxn modelId="{0BA46C9B-CA9F-4F99-B27E-F1770BBFDFF2}" srcId="{F791AD9A-809B-4A2A-8669-4BE59E6D4731}" destId="{7CA9FE65-1843-47FD-9DC8-77C5E6019B08}" srcOrd="1" destOrd="0" parTransId="{7119CA4B-6593-40DA-9E05-8962061124F9}" sibTransId="{393C50E8-8982-45BD-B693-E63C10E06380}"/>
    <dgm:cxn modelId="{2545C0AB-6FAE-4D57-BB91-310E97ACB422}" type="presOf" srcId="{2AF7613F-CB7D-48A7-B32A-EAA7D1E7CA3E}" destId="{561969C5-452D-4794-B0E9-B602D6676567}" srcOrd="0" destOrd="0" presId="urn:microsoft.com/office/officeart/2005/8/layout/process4"/>
    <dgm:cxn modelId="{F3BFC1AC-B834-4CC4-86D0-1E2F118C1367}" type="presOf" srcId="{44D7A374-9F26-4831-9000-62ACA2F90BD6}" destId="{94EC3483-83A3-409C-A6D1-B5066F1F6809}" srcOrd="0" destOrd="0" presId="urn:microsoft.com/office/officeart/2005/8/layout/process4"/>
    <dgm:cxn modelId="{95336DB0-CAD3-4C45-A90C-06318C2F7C88}" srcId="{F791AD9A-809B-4A2A-8669-4BE59E6D4731}" destId="{486A6E4A-113D-4074-8B8F-6525EC16F882}" srcOrd="0" destOrd="0" parTransId="{4985F5B7-F985-412E-90AC-76D5D2E017B6}" sibTransId="{FD06B144-D01A-48E9-9F0F-D8B853EB1967}"/>
    <dgm:cxn modelId="{6CAFF8B1-38A7-4461-AD20-F9FA93460892}" type="presOf" srcId="{D23B5856-15EC-4AA1-B42B-9F8ED5AC88F2}" destId="{CC149EF4-6399-436B-9DBD-B466198B9326}" srcOrd="0" destOrd="0" presId="urn:microsoft.com/office/officeart/2005/8/layout/process4"/>
    <dgm:cxn modelId="{D706F9B5-DF6F-4141-B39A-1EE51E0E0B42}" srcId="{A3F06BB0-B370-402F-9175-DC28E5D6A3D6}" destId="{10F592D6-E0BD-4B15-9168-92D784FB2A8A}" srcOrd="1" destOrd="0" parTransId="{0365F003-5F94-426F-9735-DAA73B44AA21}" sibTransId="{56F8B072-289E-445B-9767-8D459F68C41E}"/>
    <dgm:cxn modelId="{C235D4CC-C3CB-4424-BF0E-BBB5AC5453FA}" type="presOf" srcId="{A99CE327-0486-41A0-9A1C-E783BFCFDDE3}" destId="{FFD494E3-4F92-4D94-9DE7-852EDDD86665}" srcOrd="0" destOrd="0" presId="urn:microsoft.com/office/officeart/2005/8/layout/process4"/>
    <dgm:cxn modelId="{BE423FD6-CD1F-4A65-901E-500A8855C435}" srcId="{44D7A374-9F26-4831-9000-62ACA2F90BD6}" destId="{FB0F2CB9-8809-489A-986B-A98F0DA315C3}" srcOrd="0" destOrd="0" parTransId="{B581DA8E-BD59-4FF2-AF10-D47D9909E0D3}" sibTransId="{7E89908E-CB14-4A96-987B-5686DB684405}"/>
    <dgm:cxn modelId="{B8F213E1-862B-459D-AF2A-37B48BD5D38E}" type="presOf" srcId="{A3F06BB0-B370-402F-9175-DC28E5D6A3D6}" destId="{C1E87FAB-2614-4656-BB26-7B9FC7A250F0}" srcOrd="0" destOrd="0" presId="urn:microsoft.com/office/officeart/2005/8/layout/process4"/>
    <dgm:cxn modelId="{16E97AEA-61B0-4526-85D4-63693861AF6F}" type="presOf" srcId="{FB0F2CB9-8809-489A-986B-A98F0DA315C3}" destId="{9598BC12-4A53-409C-B061-EA246F4D8857}" srcOrd="0" destOrd="0" presId="urn:microsoft.com/office/officeart/2005/8/layout/process4"/>
    <dgm:cxn modelId="{84B521F1-155B-4286-8B13-53376A6ABABA}" srcId="{44D7A374-9F26-4831-9000-62ACA2F90BD6}" destId="{2AF7613F-CB7D-48A7-B32A-EAA7D1E7CA3E}" srcOrd="1" destOrd="0" parTransId="{ADB36A1A-01F1-4013-9D95-F182405BE9D7}" sibTransId="{AB30183B-AA49-4235-A6FC-27CA20D4688D}"/>
    <dgm:cxn modelId="{0AF417FD-C9AF-4D9A-88CB-728561EDE398}" type="presOf" srcId="{486A6E4A-113D-4074-8B8F-6525EC16F882}" destId="{6770EC7E-38A4-4F50-8A36-DFBF6AF97E80}" srcOrd="0" destOrd="0" presId="urn:microsoft.com/office/officeart/2005/8/layout/process4"/>
    <dgm:cxn modelId="{63BEBE68-B827-4D93-912A-07E4BBF24D9E}" type="presParOf" srcId="{C1E87FAB-2614-4656-BB26-7B9FC7A250F0}" destId="{1FD0604F-CD2B-4E48-ADBE-4897A7C7154B}" srcOrd="0" destOrd="0" presId="urn:microsoft.com/office/officeart/2005/8/layout/process4"/>
    <dgm:cxn modelId="{FCEEFBE4-A8E9-4C28-8C83-5380E8E82141}" type="presParOf" srcId="{1FD0604F-CD2B-4E48-ADBE-4897A7C7154B}" destId="{94EC3483-83A3-409C-A6D1-B5066F1F6809}" srcOrd="0" destOrd="0" presId="urn:microsoft.com/office/officeart/2005/8/layout/process4"/>
    <dgm:cxn modelId="{58BF9215-61FC-4F0E-9F31-97E36F066E53}" type="presParOf" srcId="{1FD0604F-CD2B-4E48-ADBE-4897A7C7154B}" destId="{2FE65720-A14C-423D-BF38-778FE154C510}" srcOrd="1" destOrd="0" presId="urn:microsoft.com/office/officeart/2005/8/layout/process4"/>
    <dgm:cxn modelId="{3B200C87-6BFB-4479-A292-8711B9455695}" type="presParOf" srcId="{1FD0604F-CD2B-4E48-ADBE-4897A7C7154B}" destId="{9D05D7DE-9A4F-4B6E-83A8-7C380C506F4F}" srcOrd="2" destOrd="0" presId="urn:microsoft.com/office/officeart/2005/8/layout/process4"/>
    <dgm:cxn modelId="{4AB24418-7E20-49CC-A36F-079479F6079D}" type="presParOf" srcId="{9D05D7DE-9A4F-4B6E-83A8-7C380C506F4F}" destId="{9598BC12-4A53-409C-B061-EA246F4D8857}" srcOrd="0" destOrd="0" presId="urn:microsoft.com/office/officeart/2005/8/layout/process4"/>
    <dgm:cxn modelId="{7F4AAA26-FCEC-42D1-BC06-E8611E06ACBE}" type="presParOf" srcId="{9D05D7DE-9A4F-4B6E-83A8-7C380C506F4F}" destId="{561969C5-452D-4794-B0E9-B602D6676567}" srcOrd="1" destOrd="0" presId="urn:microsoft.com/office/officeart/2005/8/layout/process4"/>
    <dgm:cxn modelId="{12A24E31-7849-4DC0-A560-2022FD2054B8}" type="presParOf" srcId="{C1E87FAB-2614-4656-BB26-7B9FC7A250F0}" destId="{C2B1E07C-3AF7-4F93-AB64-E8D669D4F4AB}" srcOrd="1" destOrd="0" presId="urn:microsoft.com/office/officeart/2005/8/layout/process4"/>
    <dgm:cxn modelId="{E97CAC11-76F1-4975-B009-7872E2A68EC3}" type="presParOf" srcId="{C1E87FAB-2614-4656-BB26-7B9FC7A250F0}" destId="{A5138B59-38E5-4A39-AD1E-B60C95F5D8EE}" srcOrd="2" destOrd="0" presId="urn:microsoft.com/office/officeart/2005/8/layout/process4"/>
    <dgm:cxn modelId="{558BCC14-C373-4144-BF67-350861A3CB8D}" type="presParOf" srcId="{A5138B59-38E5-4A39-AD1E-B60C95F5D8EE}" destId="{BC06C3FE-C041-4700-A7FA-A706574F504A}" srcOrd="0" destOrd="0" presId="urn:microsoft.com/office/officeart/2005/8/layout/process4"/>
    <dgm:cxn modelId="{CBB34FBC-9EB0-41C9-BE58-87C4D02A6C65}" type="presParOf" srcId="{A5138B59-38E5-4A39-AD1E-B60C95F5D8EE}" destId="{766E7DDB-5AFB-4F21-A7BE-A3EBD0A01C96}" srcOrd="1" destOrd="0" presId="urn:microsoft.com/office/officeart/2005/8/layout/process4"/>
    <dgm:cxn modelId="{EC7F71E2-656A-4623-9D3C-FB9F474E5DB1}" type="presParOf" srcId="{A5138B59-38E5-4A39-AD1E-B60C95F5D8EE}" destId="{9744E733-DB38-45CB-B87F-329B1DA85B0E}" srcOrd="2" destOrd="0" presId="urn:microsoft.com/office/officeart/2005/8/layout/process4"/>
    <dgm:cxn modelId="{CED8A052-09DF-4142-AC5A-AC47C7F3BB42}" type="presParOf" srcId="{9744E733-DB38-45CB-B87F-329B1DA85B0E}" destId="{FFD494E3-4F92-4D94-9DE7-852EDDD86665}" srcOrd="0" destOrd="0" presId="urn:microsoft.com/office/officeart/2005/8/layout/process4"/>
    <dgm:cxn modelId="{E3E1C7A2-A5EC-4653-9A03-6D4C4D3718AE}" type="presParOf" srcId="{9744E733-DB38-45CB-B87F-329B1DA85B0E}" destId="{CC149EF4-6399-436B-9DBD-B466198B9326}" srcOrd="1" destOrd="0" presId="urn:microsoft.com/office/officeart/2005/8/layout/process4"/>
    <dgm:cxn modelId="{CBAF6A58-5102-482D-B84A-97320ADE1F24}" type="presParOf" srcId="{C1E87FAB-2614-4656-BB26-7B9FC7A250F0}" destId="{F9BD25B3-5197-49B1-BA8E-F2A4FB715EF4}" srcOrd="3" destOrd="0" presId="urn:microsoft.com/office/officeart/2005/8/layout/process4"/>
    <dgm:cxn modelId="{DCD2CFA9-037C-46B0-B2A7-1DD3B58BFEF0}" type="presParOf" srcId="{C1E87FAB-2614-4656-BB26-7B9FC7A250F0}" destId="{4B5F7947-0C2A-4256-9F68-A0C994055723}" srcOrd="4" destOrd="0" presId="urn:microsoft.com/office/officeart/2005/8/layout/process4"/>
    <dgm:cxn modelId="{2461C77A-8D8C-4CF8-A023-92F686605D19}" type="presParOf" srcId="{4B5F7947-0C2A-4256-9F68-A0C994055723}" destId="{DA0B3917-DE2B-4B33-8D84-57CA80F4DFC7}" srcOrd="0" destOrd="0" presId="urn:microsoft.com/office/officeart/2005/8/layout/process4"/>
    <dgm:cxn modelId="{EEDD1C42-7F8F-4637-86BD-77CFBCAF4531}" type="presParOf" srcId="{4B5F7947-0C2A-4256-9F68-A0C994055723}" destId="{1741F7B0-F598-4727-A46F-EC3F7D4E55E8}" srcOrd="1" destOrd="0" presId="urn:microsoft.com/office/officeart/2005/8/layout/process4"/>
    <dgm:cxn modelId="{9511C3BB-A84C-41C5-8B9B-3C1720101F29}" type="presParOf" srcId="{4B5F7947-0C2A-4256-9F68-A0C994055723}" destId="{6A524745-E54A-4ADC-9099-37C0C97312FF}" srcOrd="2" destOrd="0" presId="urn:microsoft.com/office/officeart/2005/8/layout/process4"/>
    <dgm:cxn modelId="{277ECE46-C08C-4143-BE64-770B8F69699A}" type="presParOf" srcId="{6A524745-E54A-4ADC-9099-37C0C97312FF}" destId="{6770EC7E-38A4-4F50-8A36-DFBF6AF97E80}" srcOrd="0" destOrd="0" presId="urn:microsoft.com/office/officeart/2005/8/layout/process4"/>
    <dgm:cxn modelId="{FEB4D4C6-665B-45EC-ADAF-194B94ECE2A9}" type="presParOf" srcId="{6A524745-E54A-4ADC-9099-37C0C97312FF}" destId="{68151F6B-C7EA-4099-80F5-7BE2B042BF56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BB6C28E-CCDC-4B4F-8BDF-D3EC679CEA3E}" type="doc">
      <dgm:prSet loTypeId="urn:microsoft.com/office/officeart/2005/8/layout/cycle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786E9A8-363A-465E-8EF4-6E31552ED678}">
      <dgm:prSet phldrT="[Text]"/>
      <dgm:spPr/>
      <dgm:t>
        <a:bodyPr/>
        <a:lstStyle/>
        <a:p>
          <a:r>
            <a:rPr lang="en-US" dirty="0"/>
            <a:t>1. Award Notice of Funding</a:t>
          </a:r>
        </a:p>
      </dgm:t>
    </dgm:pt>
    <dgm:pt modelId="{5BE9721C-CFDA-445C-A394-66AE9C621707}" type="parTrans" cxnId="{11B9198D-5579-45D1-9AA9-810D7561E18D}">
      <dgm:prSet/>
      <dgm:spPr/>
      <dgm:t>
        <a:bodyPr/>
        <a:lstStyle/>
        <a:p>
          <a:endParaRPr lang="en-US"/>
        </a:p>
      </dgm:t>
    </dgm:pt>
    <dgm:pt modelId="{CAB5416A-7439-418D-846B-1FA4F2DF00AE}" type="sibTrans" cxnId="{11B9198D-5579-45D1-9AA9-810D7561E18D}">
      <dgm:prSet/>
      <dgm:spPr/>
      <dgm:t>
        <a:bodyPr/>
        <a:lstStyle/>
        <a:p>
          <a:endParaRPr lang="en-US"/>
        </a:p>
      </dgm:t>
    </dgm:pt>
    <dgm:pt modelId="{81D0422A-36F7-4810-8B84-82658162DC24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dirty="0"/>
            <a:t>2. Accept Terms/ Financial Agreement</a:t>
          </a:r>
        </a:p>
      </dgm:t>
    </dgm:pt>
    <dgm:pt modelId="{742F89E2-484F-4E99-A54C-0C334527FC3C}" type="parTrans" cxnId="{9CF5F4D5-2F0A-4847-B5FF-B351AC39C8BF}">
      <dgm:prSet/>
      <dgm:spPr/>
      <dgm:t>
        <a:bodyPr/>
        <a:lstStyle/>
        <a:p>
          <a:endParaRPr lang="en-US"/>
        </a:p>
      </dgm:t>
    </dgm:pt>
    <dgm:pt modelId="{67995844-BC23-4FFD-9EA8-5266755ECC6F}" type="sibTrans" cxnId="{9CF5F4D5-2F0A-4847-B5FF-B351AC39C8BF}">
      <dgm:prSet/>
      <dgm:spPr/>
      <dgm:t>
        <a:bodyPr/>
        <a:lstStyle/>
        <a:p>
          <a:endParaRPr lang="en-US"/>
        </a:p>
      </dgm:t>
    </dgm:pt>
    <dgm:pt modelId="{EA186A1F-DEB8-4270-90FC-C7EF8E7848F0}">
      <dgm:prSet phldrT="[Text]"/>
      <dgm:spPr/>
      <dgm:t>
        <a:bodyPr/>
        <a:lstStyle/>
        <a:p>
          <a:r>
            <a:rPr lang="en-US" dirty="0"/>
            <a:t>3. Attend &amp; Complete Training</a:t>
          </a:r>
        </a:p>
      </dgm:t>
    </dgm:pt>
    <dgm:pt modelId="{CB5B1E66-B272-4DFF-BF89-5C05D9C72347}" type="parTrans" cxnId="{C744EF5C-A0B2-4A6F-BC23-99C66E0ED974}">
      <dgm:prSet/>
      <dgm:spPr/>
      <dgm:t>
        <a:bodyPr/>
        <a:lstStyle/>
        <a:p>
          <a:endParaRPr lang="en-US"/>
        </a:p>
      </dgm:t>
    </dgm:pt>
    <dgm:pt modelId="{8D0F4AD5-390B-4EBB-BDF5-B171CCBCC858}" type="sibTrans" cxnId="{C744EF5C-A0B2-4A6F-BC23-99C66E0ED974}">
      <dgm:prSet/>
      <dgm:spPr/>
      <dgm:t>
        <a:bodyPr/>
        <a:lstStyle/>
        <a:p>
          <a:endParaRPr lang="en-US"/>
        </a:p>
      </dgm:t>
    </dgm:pt>
    <dgm:pt modelId="{D26CAD2A-EA35-4CBF-BD5A-C979F5C07B84}">
      <dgm:prSet phldrT="[Text]"/>
      <dgm:spPr/>
      <dgm:t>
        <a:bodyPr/>
        <a:lstStyle/>
        <a:p>
          <a:r>
            <a:rPr lang="en-US" dirty="0"/>
            <a:t>4. Request Reimbursement</a:t>
          </a:r>
        </a:p>
      </dgm:t>
    </dgm:pt>
    <dgm:pt modelId="{4276DC04-6008-410B-B13C-4A027E1228E4}" type="parTrans" cxnId="{4C61942C-EBF7-453D-B993-5CEABC33117B}">
      <dgm:prSet/>
      <dgm:spPr/>
      <dgm:t>
        <a:bodyPr/>
        <a:lstStyle/>
        <a:p>
          <a:endParaRPr lang="en-US"/>
        </a:p>
      </dgm:t>
    </dgm:pt>
    <dgm:pt modelId="{B238C277-B13E-4A52-88B7-382BA995B2D4}" type="sibTrans" cxnId="{4C61942C-EBF7-453D-B993-5CEABC33117B}">
      <dgm:prSet/>
      <dgm:spPr/>
      <dgm:t>
        <a:bodyPr/>
        <a:lstStyle/>
        <a:p>
          <a:endParaRPr lang="en-US"/>
        </a:p>
      </dgm:t>
    </dgm:pt>
    <dgm:pt modelId="{AF840537-D38C-45C5-A0ED-C59AC6ED8334}">
      <dgm:prSet phldrT="[Text]"/>
      <dgm:spPr/>
      <dgm:t>
        <a:bodyPr/>
        <a:lstStyle/>
        <a:p>
          <a:r>
            <a:rPr lang="en-US" dirty="0"/>
            <a:t>5. Complete Post Evaluation</a:t>
          </a:r>
        </a:p>
      </dgm:t>
    </dgm:pt>
    <dgm:pt modelId="{6874CCD3-B123-48A0-AD1C-DF4C78335E08}" type="parTrans" cxnId="{51424132-6106-4B9A-A7D2-B1B0FE06FEF6}">
      <dgm:prSet/>
      <dgm:spPr/>
      <dgm:t>
        <a:bodyPr/>
        <a:lstStyle/>
        <a:p>
          <a:endParaRPr lang="en-US"/>
        </a:p>
      </dgm:t>
    </dgm:pt>
    <dgm:pt modelId="{488D5867-B91F-40F3-8F0F-8CCE0698D2A8}" type="sibTrans" cxnId="{51424132-6106-4B9A-A7D2-B1B0FE06FEF6}">
      <dgm:prSet/>
      <dgm:spPr/>
      <dgm:t>
        <a:bodyPr/>
        <a:lstStyle/>
        <a:p>
          <a:endParaRPr lang="en-US"/>
        </a:p>
      </dgm:t>
    </dgm:pt>
    <dgm:pt modelId="{D6A1532B-AB3E-43C0-A30C-03CDD928894F}" type="pres">
      <dgm:prSet presAssocID="{1BB6C28E-CCDC-4B4F-8BDF-D3EC679CEA3E}" presName="Name0" presStyleCnt="0">
        <dgm:presLayoutVars>
          <dgm:dir/>
          <dgm:resizeHandles val="exact"/>
        </dgm:presLayoutVars>
      </dgm:prSet>
      <dgm:spPr/>
    </dgm:pt>
    <dgm:pt modelId="{1E7B24CD-324B-45F2-886E-43BE579A629C}" type="pres">
      <dgm:prSet presAssocID="{1BB6C28E-CCDC-4B4F-8BDF-D3EC679CEA3E}" presName="cycle" presStyleCnt="0"/>
      <dgm:spPr/>
    </dgm:pt>
    <dgm:pt modelId="{1C98F2C5-15B6-49FB-A216-B2BF436B8185}" type="pres">
      <dgm:prSet presAssocID="{7786E9A8-363A-465E-8EF4-6E31552ED678}" presName="nodeFirstNode" presStyleLbl="node1" presStyleIdx="0" presStyleCnt="5">
        <dgm:presLayoutVars>
          <dgm:bulletEnabled val="1"/>
        </dgm:presLayoutVars>
      </dgm:prSet>
      <dgm:spPr/>
    </dgm:pt>
    <dgm:pt modelId="{F5CA3623-456B-407D-B7BE-80CFE92DFC11}" type="pres">
      <dgm:prSet presAssocID="{CAB5416A-7439-418D-846B-1FA4F2DF00AE}" presName="sibTransFirstNode" presStyleLbl="bgShp" presStyleIdx="0" presStyleCnt="1"/>
      <dgm:spPr/>
    </dgm:pt>
    <dgm:pt modelId="{E455E235-8965-4CA7-9FFD-7E422053A8E6}" type="pres">
      <dgm:prSet presAssocID="{81D0422A-36F7-4810-8B84-82658162DC24}" presName="nodeFollowingNodes" presStyleLbl="node1" presStyleIdx="1" presStyleCnt="5">
        <dgm:presLayoutVars>
          <dgm:bulletEnabled val="1"/>
        </dgm:presLayoutVars>
      </dgm:prSet>
      <dgm:spPr/>
    </dgm:pt>
    <dgm:pt modelId="{F0A613D7-C882-4D81-9AAE-7ABDCC5BF645}" type="pres">
      <dgm:prSet presAssocID="{EA186A1F-DEB8-4270-90FC-C7EF8E7848F0}" presName="nodeFollowingNodes" presStyleLbl="node1" presStyleIdx="2" presStyleCnt="5">
        <dgm:presLayoutVars>
          <dgm:bulletEnabled val="1"/>
        </dgm:presLayoutVars>
      </dgm:prSet>
      <dgm:spPr/>
    </dgm:pt>
    <dgm:pt modelId="{8CB2D95C-3D30-4E12-B8CC-2E01C8FE8FE4}" type="pres">
      <dgm:prSet presAssocID="{D26CAD2A-EA35-4CBF-BD5A-C979F5C07B84}" presName="nodeFollowingNodes" presStyleLbl="node1" presStyleIdx="3" presStyleCnt="5">
        <dgm:presLayoutVars>
          <dgm:bulletEnabled val="1"/>
        </dgm:presLayoutVars>
      </dgm:prSet>
      <dgm:spPr/>
    </dgm:pt>
    <dgm:pt modelId="{23313A3E-841D-49C5-A83B-020D577794BD}" type="pres">
      <dgm:prSet presAssocID="{AF840537-D38C-45C5-A0ED-C59AC6ED8334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FAA7B717-3CEF-4A0F-AEDB-C51CC47B7E67}" type="presOf" srcId="{EA186A1F-DEB8-4270-90FC-C7EF8E7848F0}" destId="{F0A613D7-C882-4D81-9AAE-7ABDCC5BF645}" srcOrd="0" destOrd="0" presId="urn:microsoft.com/office/officeart/2005/8/layout/cycle3"/>
    <dgm:cxn modelId="{4C61942C-EBF7-453D-B993-5CEABC33117B}" srcId="{1BB6C28E-CCDC-4B4F-8BDF-D3EC679CEA3E}" destId="{D26CAD2A-EA35-4CBF-BD5A-C979F5C07B84}" srcOrd="3" destOrd="0" parTransId="{4276DC04-6008-410B-B13C-4A027E1228E4}" sibTransId="{B238C277-B13E-4A52-88B7-382BA995B2D4}"/>
    <dgm:cxn modelId="{C4BD8B30-55AA-4BC5-BB0D-4426AF4AC7E5}" type="presOf" srcId="{CAB5416A-7439-418D-846B-1FA4F2DF00AE}" destId="{F5CA3623-456B-407D-B7BE-80CFE92DFC11}" srcOrd="0" destOrd="0" presId="urn:microsoft.com/office/officeart/2005/8/layout/cycle3"/>
    <dgm:cxn modelId="{51424132-6106-4B9A-A7D2-B1B0FE06FEF6}" srcId="{1BB6C28E-CCDC-4B4F-8BDF-D3EC679CEA3E}" destId="{AF840537-D38C-45C5-A0ED-C59AC6ED8334}" srcOrd="4" destOrd="0" parTransId="{6874CCD3-B123-48A0-AD1C-DF4C78335E08}" sibTransId="{488D5867-B91F-40F3-8F0F-8CCE0698D2A8}"/>
    <dgm:cxn modelId="{C744EF5C-A0B2-4A6F-BC23-99C66E0ED974}" srcId="{1BB6C28E-CCDC-4B4F-8BDF-D3EC679CEA3E}" destId="{EA186A1F-DEB8-4270-90FC-C7EF8E7848F0}" srcOrd="2" destOrd="0" parTransId="{CB5B1E66-B272-4DFF-BF89-5C05D9C72347}" sibTransId="{8D0F4AD5-390B-4EBB-BDF5-B171CCBCC858}"/>
    <dgm:cxn modelId="{2C781768-8C0D-459D-86CE-5C966446FB5F}" type="presOf" srcId="{AF840537-D38C-45C5-A0ED-C59AC6ED8334}" destId="{23313A3E-841D-49C5-A83B-020D577794BD}" srcOrd="0" destOrd="0" presId="urn:microsoft.com/office/officeart/2005/8/layout/cycle3"/>
    <dgm:cxn modelId="{888EBA7B-88FD-44DC-A56B-FB28BCFC2DCE}" type="presOf" srcId="{1BB6C28E-CCDC-4B4F-8BDF-D3EC679CEA3E}" destId="{D6A1532B-AB3E-43C0-A30C-03CDD928894F}" srcOrd="0" destOrd="0" presId="urn:microsoft.com/office/officeart/2005/8/layout/cycle3"/>
    <dgm:cxn modelId="{7ECF1383-CA25-4A51-9B17-48D6D439B434}" type="presOf" srcId="{81D0422A-36F7-4810-8B84-82658162DC24}" destId="{E455E235-8965-4CA7-9FFD-7E422053A8E6}" srcOrd="0" destOrd="0" presId="urn:microsoft.com/office/officeart/2005/8/layout/cycle3"/>
    <dgm:cxn modelId="{11B9198D-5579-45D1-9AA9-810D7561E18D}" srcId="{1BB6C28E-CCDC-4B4F-8BDF-D3EC679CEA3E}" destId="{7786E9A8-363A-465E-8EF4-6E31552ED678}" srcOrd="0" destOrd="0" parTransId="{5BE9721C-CFDA-445C-A394-66AE9C621707}" sibTransId="{CAB5416A-7439-418D-846B-1FA4F2DF00AE}"/>
    <dgm:cxn modelId="{9CF5F4D5-2F0A-4847-B5FF-B351AC39C8BF}" srcId="{1BB6C28E-CCDC-4B4F-8BDF-D3EC679CEA3E}" destId="{81D0422A-36F7-4810-8B84-82658162DC24}" srcOrd="1" destOrd="0" parTransId="{742F89E2-484F-4E99-A54C-0C334527FC3C}" sibTransId="{67995844-BC23-4FFD-9EA8-5266755ECC6F}"/>
    <dgm:cxn modelId="{4956F8DD-3623-4A38-9D29-BAEDCA02727F}" type="presOf" srcId="{D26CAD2A-EA35-4CBF-BD5A-C979F5C07B84}" destId="{8CB2D95C-3D30-4E12-B8CC-2E01C8FE8FE4}" srcOrd="0" destOrd="0" presId="urn:microsoft.com/office/officeart/2005/8/layout/cycle3"/>
    <dgm:cxn modelId="{38190FF7-071A-4647-A1D4-137CCDCF5F87}" type="presOf" srcId="{7786E9A8-363A-465E-8EF4-6E31552ED678}" destId="{1C98F2C5-15B6-49FB-A216-B2BF436B8185}" srcOrd="0" destOrd="0" presId="urn:microsoft.com/office/officeart/2005/8/layout/cycle3"/>
    <dgm:cxn modelId="{7372D789-363A-4AC2-9167-4E4BF6C22DE7}" type="presParOf" srcId="{D6A1532B-AB3E-43C0-A30C-03CDD928894F}" destId="{1E7B24CD-324B-45F2-886E-43BE579A629C}" srcOrd="0" destOrd="0" presId="urn:microsoft.com/office/officeart/2005/8/layout/cycle3"/>
    <dgm:cxn modelId="{98F10ED3-058C-4E34-9DAA-124B72307E1D}" type="presParOf" srcId="{1E7B24CD-324B-45F2-886E-43BE579A629C}" destId="{1C98F2C5-15B6-49FB-A216-B2BF436B8185}" srcOrd="0" destOrd="0" presId="urn:microsoft.com/office/officeart/2005/8/layout/cycle3"/>
    <dgm:cxn modelId="{B8FF9683-7A73-4B4D-A326-9C26CD0E7FD0}" type="presParOf" srcId="{1E7B24CD-324B-45F2-886E-43BE579A629C}" destId="{F5CA3623-456B-407D-B7BE-80CFE92DFC11}" srcOrd="1" destOrd="0" presId="urn:microsoft.com/office/officeart/2005/8/layout/cycle3"/>
    <dgm:cxn modelId="{9C7199B0-7E77-434E-991C-0FFC8D7C24F8}" type="presParOf" srcId="{1E7B24CD-324B-45F2-886E-43BE579A629C}" destId="{E455E235-8965-4CA7-9FFD-7E422053A8E6}" srcOrd="2" destOrd="0" presId="urn:microsoft.com/office/officeart/2005/8/layout/cycle3"/>
    <dgm:cxn modelId="{9FE72201-2196-40EA-8B01-ED062033DDCE}" type="presParOf" srcId="{1E7B24CD-324B-45F2-886E-43BE579A629C}" destId="{F0A613D7-C882-4D81-9AAE-7ABDCC5BF645}" srcOrd="3" destOrd="0" presId="urn:microsoft.com/office/officeart/2005/8/layout/cycle3"/>
    <dgm:cxn modelId="{66D005B7-9414-49B4-944E-47C9CCA1486B}" type="presParOf" srcId="{1E7B24CD-324B-45F2-886E-43BE579A629C}" destId="{8CB2D95C-3D30-4E12-B8CC-2E01C8FE8FE4}" srcOrd="4" destOrd="0" presId="urn:microsoft.com/office/officeart/2005/8/layout/cycle3"/>
    <dgm:cxn modelId="{A3A4A5E6-AB4B-4EFD-8A86-E10CE1592249}" type="presParOf" srcId="{1E7B24CD-324B-45F2-886E-43BE579A629C}" destId="{23313A3E-841D-49C5-A83B-020D577794BD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1E1C75D-FF44-4FC5-BCCA-09527E3537DB}" type="doc">
      <dgm:prSet loTypeId="urn:microsoft.com/office/officeart/2005/8/layout/lProcess2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01740DC-0F4B-429A-8224-D5873E0EDEC5}">
      <dgm:prSet phldrT="[Text]"/>
      <dgm:spPr/>
      <dgm:t>
        <a:bodyPr/>
        <a:lstStyle/>
        <a:p>
          <a:r>
            <a:rPr lang="en-US" dirty="0"/>
            <a:t>Overall Goal of Attending</a:t>
          </a:r>
        </a:p>
      </dgm:t>
    </dgm:pt>
    <dgm:pt modelId="{BD569DB8-75F7-4C85-AF9A-EC265B1909D4}" type="parTrans" cxnId="{94234AD8-3734-489F-9F32-094708B8849B}">
      <dgm:prSet/>
      <dgm:spPr/>
      <dgm:t>
        <a:bodyPr/>
        <a:lstStyle/>
        <a:p>
          <a:endParaRPr lang="en-US"/>
        </a:p>
      </dgm:t>
    </dgm:pt>
    <dgm:pt modelId="{27C2E1A1-92F0-4726-A498-BB0492980CAF}" type="sibTrans" cxnId="{94234AD8-3734-489F-9F32-094708B8849B}">
      <dgm:prSet/>
      <dgm:spPr/>
      <dgm:t>
        <a:bodyPr/>
        <a:lstStyle/>
        <a:p>
          <a:endParaRPr lang="en-US"/>
        </a:p>
      </dgm:t>
    </dgm:pt>
    <dgm:pt modelId="{5F827C64-CD8D-4DCB-87EB-37B50861E23B}">
      <dgm:prSet phldrT="[Text]"/>
      <dgm:spPr/>
      <dgm:t>
        <a:bodyPr/>
        <a:lstStyle/>
        <a:p>
          <a:r>
            <a:rPr lang="en-US" dirty="0"/>
            <a:t>Met </a:t>
          </a:r>
        </a:p>
      </dgm:t>
    </dgm:pt>
    <dgm:pt modelId="{9C0ED6A1-58A3-408B-A3C9-EE9C2D2F92BA}" type="parTrans" cxnId="{7AF2EB47-C703-4A43-BF0F-599C13CEE1BA}">
      <dgm:prSet/>
      <dgm:spPr/>
      <dgm:t>
        <a:bodyPr/>
        <a:lstStyle/>
        <a:p>
          <a:endParaRPr lang="en-US"/>
        </a:p>
      </dgm:t>
    </dgm:pt>
    <dgm:pt modelId="{133A8C12-CA06-4B1F-8964-93E47DB71373}" type="sibTrans" cxnId="{7AF2EB47-C703-4A43-BF0F-599C13CEE1BA}">
      <dgm:prSet/>
      <dgm:spPr/>
      <dgm:t>
        <a:bodyPr/>
        <a:lstStyle/>
        <a:p>
          <a:endParaRPr lang="en-US"/>
        </a:p>
      </dgm:t>
    </dgm:pt>
    <dgm:pt modelId="{10F29EB4-A73F-422C-9828-D2CD200E0569}">
      <dgm:prSet phldrT="[Text]"/>
      <dgm:spPr/>
      <dgm:t>
        <a:bodyPr/>
        <a:lstStyle/>
        <a:p>
          <a:r>
            <a:rPr lang="en-US" dirty="0"/>
            <a:t>Not Met</a:t>
          </a:r>
        </a:p>
      </dgm:t>
    </dgm:pt>
    <dgm:pt modelId="{D6203036-B6CC-41F8-B761-613DB999FE7F}" type="parTrans" cxnId="{890D2288-5D8D-48AC-8BDA-2F7617C2F050}">
      <dgm:prSet/>
      <dgm:spPr/>
      <dgm:t>
        <a:bodyPr/>
        <a:lstStyle/>
        <a:p>
          <a:endParaRPr lang="en-US"/>
        </a:p>
      </dgm:t>
    </dgm:pt>
    <dgm:pt modelId="{B69C6D6C-8686-4199-8DB4-B793E4FCB676}" type="sibTrans" cxnId="{890D2288-5D8D-48AC-8BDA-2F7617C2F050}">
      <dgm:prSet/>
      <dgm:spPr/>
      <dgm:t>
        <a:bodyPr/>
        <a:lstStyle/>
        <a:p>
          <a:endParaRPr lang="en-US"/>
        </a:p>
      </dgm:t>
    </dgm:pt>
    <dgm:pt modelId="{CF4320EE-089F-417F-9080-295AFA845516}">
      <dgm:prSet phldrT="[Text]"/>
      <dgm:spPr/>
      <dgm:t>
        <a:bodyPr/>
        <a:lstStyle/>
        <a:p>
          <a:r>
            <a:rPr lang="en-US" dirty="0"/>
            <a:t>Projected Benefits to the Business</a:t>
          </a:r>
        </a:p>
      </dgm:t>
    </dgm:pt>
    <dgm:pt modelId="{7A6237D0-0063-430C-8BC8-508927E22379}" type="parTrans" cxnId="{08F34726-14BE-4209-8841-656A042191AD}">
      <dgm:prSet/>
      <dgm:spPr/>
      <dgm:t>
        <a:bodyPr/>
        <a:lstStyle/>
        <a:p>
          <a:endParaRPr lang="en-US"/>
        </a:p>
      </dgm:t>
    </dgm:pt>
    <dgm:pt modelId="{7384FB70-8B7D-4963-8DB1-83E396E0C6F7}" type="sibTrans" cxnId="{08F34726-14BE-4209-8841-656A042191AD}">
      <dgm:prSet/>
      <dgm:spPr/>
      <dgm:t>
        <a:bodyPr/>
        <a:lstStyle/>
        <a:p>
          <a:endParaRPr lang="en-US"/>
        </a:p>
      </dgm:t>
    </dgm:pt>
    <dgm:pt modelId="{F1F65CC4-82C8-48F4-BC49-7D276AC3556B}">
      <dgm:prSet phldrT="[Text]"/>
      <dgm:spPr/>
      <dgm:t>
        <a:bodyPr/>
        <a:lstStyle/>
        <a:p>
          <a:r>
            <a:rPr lang="en-US" dirty="0"/>
            <a:t>Met</a:t>
          </a:r>
        </a:p>
      </dgm:t>
    </dgm:pt>
    <dgm:pt modelId="{99D4896F-C679-4800-AC6E-12BBE24D0265}" type="parTrans" cxnId="{1DC9EF01-757C-4495-A06B-41221940661C}">
      <dgm:prSet/>
      <dgm:spPr/>
      <dgm:t>
        <a:bodyPr/>
        <a:lstStyle/>
        <a:p>
          <a:endParaRPr lang="en-US"/>
        </a:p>
      </dgm:t>
    </dgm:pt>
    <dgm:pt modelId="{E4616399-4FB6-4A24-8E8D-F4E1FF3C2162}" type="sibTrans" cxnId="{1DC9EF01-757C-4495-A06B-41221940661C}">
      <dgm:prSet/>
      <dgm:spPr/>
      <dgm:t>
        <a:bodyPr/>
        <a:lstStyle/>
        <a:p>
          <a:endParaRPr lang="en-US"/>
        </a:p>
      </dgm:t>
    </dgm:pt>
    <dgm:pt modelId="{D798E08D-8909-45A7-9A3F-B6BC71B8CEC6}">
      <dgm:prSet phldrT="[Text]"/>
      <dgm:spPr/>
      <dgm:t>
        <a:bodyPr/>
        <a:lstStyle/>
        <a:p>
          <a:r>
            <a:rPr lang="en-US" dirty="0"/>
            <a:t>Not Met</a:t>
          </a:r>
        </a:p>
      </dgm:t>
    </dgm:pt>
    <dgm:pt modelId="{6A6BB5BB-9E4C-45E0-9504-02E33CDA8435}" type="parTrans" cxnId="{9483BBFF-8E7F-412D-A8C2-53333DCBE1CD}">
      <dgm:prSet/>
      <dgm:spPr/>
      <dgm:t>
        <a:bodyPr/>
        <a:lstStyle/>
        <a:p>
          <a:endParaRPr lang="en-US"/>
        </a:p>
      </dgm:t>
    </dgm:pt>
    <dgm:pt modelId="{5C8ADCCE-59DE-453D-9E3D-27D8F7BAC243}" type="sibTrans" cxnId="{9483BBFF-8E7F-412D-A8C2-53333DCBE1CD}">
      <dgm:prSet/>
      <dgm:spPr/>
      <dgm:t>
        <a:bodyPr/>
        <a:lstStyle/>
        <a:p>
          <a:endParaRPr lang="en-US"/>
        </a:p>
      </dgm:t>
    </dgm:pt>
    <dgm:pt modelId="{7A912B53-7397-4577-BD10-E6878A149233}">
      <dgm:prSet phldrT="[Text]"/>
      <dgm:spPr/>
      <dgm:t>
        <a:bodyPr/>
        <a:lstStyle/>
        <a:p>
          <a:r>
            <a:rPr lang="en-US" dirty="0"/>
            <a:t>Projected Benefits for the Employee</a:t>
          </a:r>
        </a:p>
      </dgm:t>
    </dgm:pt>
    <dgm:pt modelId="{7C01A925-6968-4B6E-A269-B2DF99E1852E}" type="parTrans" cxnId="{9F392683-C152-41E0-B963-0CD53E4492B1}">
      <dgm:prSet/>
      <dgm:spPr/>
      <dgm:t>
        <a:bodyPr/>
        <a:lstStyle/>
        <a:p>
          <a:endParaRPr lang="en-US"/>
        </a:p>
      </dgm:t>
    </dgm:pt>
    <dgm:pt modelId="{220A4F56-E6C5-41E8-9777-59E5F20FE05F}" type="sibTrans" cxnId="{9F392683-C152-41E0-B963-0CD53E4492B1}">
      <dgm:prSet/>
      <dgm:spPr/>
      <dgm:t>
        <a:bodyPr/>
        <a:lstStyle/>
        <a:p>
          <a:endParaRPr lang="en-US"/>
        </a:p>
      </dgm:t>
    </dgm:pt>
    <dgm:pt modelId="{FA39F23B-1946-4BFD-B58E-BB8B3A7CE442}">
      <dgm:prSet phldrT="[Text]"/>
      <dgm:spPr/>
      <dgm:t>
        <a:bodyPr/>
        <a:lstStyle/>
        <a:p>
          <a:r>
            <a:rPr lang="en-US" dirty="0"/>
            <a:t>Met</a:t>
          </a:r>
        </a:p>
      </dgm:t>
    </dgm:pt>
    <dgm:pt modelId="{613378AB-B593-4B05-8CF4-118CDAE07A04}" type="parTrans" cxnId="{E39C936D-9DD7-4C9C-8DE1-3EB8DE24808F}">
      <dgm:prSet/>
      <dgm:spPr/>
      <dgm:t>
        <a:bodyPr/>
        <a:lstStyle/>
        <a:p>
          <a:endParaRPr lang="en-US"/>
        </a:p>
      </dgm:t>
    </dgm:pt>
    <dgm:pt modelId="{E4914878-B429-4599-9534-11A1B11C6914}" type="sibTrans" cxnId="{E39C936D-9DD7-4C9C-8DE1-3EB8DE24808F}">
      <dgm:prSet/>
      <dgm:spPr/>
      <dgm:t>
        <a:bodyPr/>
        <a:lstStyle/>
        <a:p>
          <a:endParaRPr lang="en-US"/>
        </a:p>
      </dgm:t>
    </dgm:pt>
    <dgm:pt modelId="{9AB1BD98-5851-4F55-B47A-2F2B16C541FE}">
      <dgm:prSet phldrT="[Text]"/>
      <dgm:spPr/>
      <dgm:t>
        <a:bodyPr/>
        <a:lstStyle/>
        <a:p>
          <a:r>
            <a:rPr lang="en-US" dirty="0"/>
            <a:t>Not Met</a:t>
          </a:r>
        </a:p>
      </dgm:t>
    </dgm:pt>
    <dgm:pt modelId="{1B6D9D3D-ADFC-446C-856B-8B366F1EC7E1}" type="parTrans" cxnId="{6BA40CE6-1E49-4E36-9F43-7E99095C39D5}">
      <dgm:prSet/>
      <dgm:spPr/>
      <dgm:t>
        <a:bodyPr/>
        <a:lstStyle/>
        <a:p>
          <a:endParaRPr lang="en-US"/>
        </a:p>
      </dgm:t>
    </dgm:pt>
    <dgm:pt modelId="{0492C6E4-1362-4B70-9C4C-5A0D1244A6B9}" type="sibTrans" cxnId="{6BA40CE6-1E49-4E36-9F43-7E99095C39D5}">
      <dgm:prSet/>
      <dgm:spPr/>
      <dgm:t>
        <a:bodyPr/>
        <a:lstStyle/>
        <a:p>
          <a:endParaRPr lang="en-US"/>
        </a:p>
      </dgm:t>
    </dgm:pt>
    <dgm:pt modelId="{F680FD8B-17CA-48C4-987D-4F3BE5141293}" type="pres">
      <dgm:prSet presAssocID="{C1E1C75D-FF44-4FC5-BCCA-09527E3537DB}" presName="theList" presStyleCnt="0">
        <dgm:presLayoutVars>
          <dgm:dir/>
          <dgm:animLvl val="lvl"/>
          <dgm:resizeHandles val="exact"/>
        </dgm:presLayoutVars>
      </dgm:prSet>
      <dgm:spPr/>
    </dgm:pt>
    <dgm:pt modelId="{D3BE303B-FC83-4447-9A21-DC8C2B046342}" type="pres">
      <dgm:prSet presAssocID="{001740DC-0F4B-429A-8224-D5873E0EDEC5}" presName="compNode" presStyleCnt="0"/>
      <dgm:spPr/>
    </dgm:pt>
    <dgm:pt modelId="{F4F7AAFD-4A77-41C3-B17A-B1746B743812}" type="pres">
      <dgm:prSet presAssocID="{001740DC-0F4B-429A-8224-D5873E0EDEC5}" presName="aNode" presStyleLbl="bgShp" presStyleIdx="0" presStyleCnt="3"/>
      <dgm:spPr/>
    </dgm:pt>
    <dgm:pt modelId="{F0534383-6570-4CDB-B337-7D0A8D931B5A}" type="pres">
      <dgm:prSet presAssocID="{001740DC-0F4B-429A-8224-D5873E0EDEC5}" presName="textNode" presStyleLbl="bgShp" presStyleIdx="0" presStyleCnt="3"/>
      <dgm:spPr/>
    </dgm:pt>
    <dgm:pt modelId="{BF0D181C-53D5-48D8-9BF2-620199ACD849}" type="pres">
      <dgm:prSet presAssocID="{001740DC-0F4B-429A-8224-D5873E0EDEC5}" presName="compChildNode" presStyleCnt="0"/>
      <dgm:spPr/>
    </dgm:pt>
    <dgm:pt modelId="{03A7D2C5-887F-4DA5-9308-74C339B6858F}" type="pres">
      <dgm:prSet presAssocID="{001740DC-0F4B-429A-8224-D5873E0EDEC5}" presName="theInnerList" presStyleCnt="0"/>
      <dgm:spPr/>
    </dgm:pt>
    <dgm:pt modelId="{8C988869-89E5-4251-A617-249427831868}" type="pres">
      <dgm:prSet presAssocID="{5F827C64-CD8D-4DCB-87EB-37B50861E23B}" presName="childNode" presStyleLbl="node1" presStyleIdx="0" presStyleCnt="6">
        <dgm:presLayoutVars>
          <dgm:bulletEnabled val="1"/>
        </dgm:presLayoutVars>
      </dgm:prSet>
      <dgm:spPr/>
    </dgm:pt>
    <dgm:pt modelId="{80674B9D-8B49-48AB-9796-5D290FEB213C}" type="pres">
      <dgm:prSet presAssocID="{5F827C64-CD8D-4DCB-87EB-37B50861E23B}" presName="aSpace2" presStyleCnt="0"/>
      <dgm:spPr/>
    </dgm:pt>
    <dgm:pt modelId="{89E65237-3428-4C17-9A81-5EB39D4B3318}" type="pres">
      <dgm:prSet presAssocID="{10F29EB4-A73F-422C-9828-D2CD200E0569}" presName="childNode" presStyleLbl="node1" presStyleIdx="1" presStyleCnt="6">
        <dgm:presLayoutVars>
          <dgm:bulletEnabled val="1"/>
        </dgm:presLayoutVars>
      </dgm:prSet>
      <dgm:spPr/>
    </dgm:pt>
    <dgm:pt modelId="{E5FA45B1-7992-4DD4-B700-17AB60871490}" type="pres">
      <dgm:prSet presAssocID="{001740DC-0F4B-429A-8224-D5873E0EDEC5}" presName="aSpace" presStyleCnt="0"/>
      <dgm:spPr/>
    </dgm:pt>
    <dgm:pt modelId="{0E4F6687-943A-43C2-809C-F9774337AD15}" type="pres">
      <dgm:prSet presAssocID="{CF4320EE-089F-417F-9080-295AFA845516}" presName="compNode" presStyleCnt="0"/>
      <dgm:spPr/>
    </dgm:pt>
    <dgm:pt modelId="{92B37B63-284E-41D1-8CE6-F9914E966BBF}" type="pres">
      <dgm:prSet presAssocID="{CF4320EE-089F-417F-9080-295AFA845516}" presName="aNode" presStyleLbl="bgShp" presStyleIdx="1" presStyleCnt="3"/>
      <dgm:spPr/>
    </dgm:pt>
    <dgm:pt modelId="{870754C9-18BF-4C68-9294-53F7E0201EAB}" type="pres">
      <dgm:prSet presAssocID="{CF4320EE-089F-417F-9080-295AFA845516}" presName="textNode" presStyleLbl="bgShp" presStyleIdx="1" presStyleCnt="3"/>
      <dgm:spPr/>
    </dgm:pt>
    <dgm:pt modelId="{1B428C3F-A0A1-44B7-B475-675B4248E808}" type="pres">
      <dgm:prSet presAssocID="{CF4320EE-089F-417F-9080-295AFA845516}" presName="compChildNode" presStyleCnt="0"/>
      <dgm:spPr/>
    </dgm:pt>
    <dgm:pt modelId="{787B091F-4207-44A7-B312-7D2B3AF86752}" type="pres">
      <dgm:prSet presAssocID="{CF4320EE-089F-417F-9080-295AFA845516}" presName="theInnerList" presStyleCnt="0"/>
      <dgm:spPr/>
    </dgm:pt>
    <dgm:pt modelId="{96D09B2B-D1C7-4202-8D40-B3B0CE1974AE}" type="pres">
      <dgm:prSet presAssocID="{F1F65CC4-82C8-48F4-BC49-7D276AC3556B}" presName="childNode" presStyleLbl="node1" presStyleIdx="2" presStyleCnt="6">
        <dgm:presLayoutVars>
          <dgm:bulletEnabled val="1"/>
        </dgm:presLayoutVars>
      </dgm:prSet>
      <dgm:spPr/>
    </dgm:pt>
    <dgm:pt modelId="{8B6BBB73-EEBC-46EB-B39A-53F52BCD6604}" type="pres">
      <dgm:prSet presAssocID="{F1F65CC4-82C8-48F4-BC49-7D276AC3556B}" presName="aSpace2" presStyleCnt="0"/>
      <dgm:spPr/>
    </dgm:pt>
    <dgm:pt modelId="{E629A338-866A-471C-8607-305915012F3B}" type="pres">
      <dgm:prSet presAssocID="{D798E08D-8909-45A7-9A3F-B6BC71B8CEC6}" presName="childNode" presStyleLbl="node1" presStyleIdx="3" presStyleCnt="6">
        <dgm:presLayoutVars>
          <dgm:bulletEnabled val="1"/>
        </dgm:presLayoutVars>
      </dgm:prSet>
      <dgm:spPr/>
    </dgm:pt>
    <dgm:pt modelId="{3E2536C1-5F2E-44A3-80B5-A125D9D7A3CA}" type="pres">
      <dgm:prSet presAssocID="{CF4320EE-089F-417F-9080-295AFA845516}" presName="aSpace" presStyleCnt="0"/>
      <dgm:spPr/>
    </dgm:pt>
    <dgm:pt modelId="{C2909E4C-E61C-4A13-A8F7-ABD9A783B2D5}" type="pres">
      <dgm:prSet presAssocID="{7A912B53-7397-4577-BD10-E6878A149233}" presName="compNode" presStyleCnt="0"/>
      <dgm:spPr/>
    </dgm:pt>
    <dgm:pt modelId="{D5D23F63-150E-44BB-8244-07025A8C38C4}" type="pres">
      <dgm:prSet presAssocID="{7A912B53-7397-4577-BD10-E6878A149233}" presName="aNode" presStyleLbl="bgShp" presStyleIdx="2" presStyleCnt="3"/>
      <dgm:spPr/>
    </dgm:pt>
    <dgm:pt modelId="{D9E67A84-2B0F-44A7-9808-4551E285B6A3}" type="pres">
      <dgm:prSet presAssocID="{7A912B53-7397-4577-BD10-E6878A149233}" presName="textNode" presStyleLbl="bgShp" presStyleIdx="2" presStyleCnt="3"/>
      <dgm:spPr/>
    </dgm:pt>
    <dgm:pt modelId="{0E69E8D4-2D17-442D-8978-FDC57C096121}" type="pres">
      <dgm:prSet presAssocID="{7A912B53-7397-4577-BD10-E6878A149233}" presName="compChildNode" presStyleCnt="0"/>
      <dgm:spPr/>
    </dgm:pt>
    <dgm:pt modelId="{63E4B169-EE12-45F2-8B89-C0BB086051DD}" type="pres">
      <dgm:prSet presAssocID="{7A912B53-7397-4577-BD10-E6878A149233}" presName="theInnerList" presStyleCnt="0"/>
      <dgm:spPr/>
    </dgm:pt>
    <dgm:pt modelId="{C2BBB7B4-D55F-4108-BD98-FF637D6B3090}" type="pres">
      <dgm:prSet presAssocID="{FA39F23B-1946-4BFD-B58E-BB8B3A7CE442}" presName="childNode" presStyleLbl="node1" presStyleIdx="4" presStyleCnt="6">
        <dgm:presLayoutVars>
          <dgm:bulletEnabled val="1"/>
        </dgm:presLayoutVars>
      </dgm:prSet>
      <dgm:spPr/>
    </dgm:pt>
    <dgm:pt modelId="{DE5F9056-18AE-4100-AF6D-155AE7E3AD21}" type="pres">
      <dgm:prSet presAssocID="{FA39F23B-1946-4BFD-B58E-BB8B3A7CE442}" presName="aSpace2" presStyleCnt="0"/>
      <dgm:spPr/>
    </dgm:pt>
    <dgm:pt modelId="{B1375F36-723F-4180-A3C6-7902038D9022}" type="pres">
      <dgm:prSet presAssocID="{9AB1BD98-5851-4F55-B47A-2F2B16C541FE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1DC9EF01-757C-4495-A06B-41221940661C}" srcId="{CF4320EE-089F-417F-9080-295AFA845516}" destId="{F1F65CC4-82C8-48F4-BC49-7D276AC3556B}" srcOrd="0" destOrd="0" parTransId="{99D4896F-C679-4800-AC6E-12BBE24D0265}" sibTransId="{E4616399-4FB6-4A24-8E8D-F4E1FF3C2162}"/>
    <dgm:cxn modelId="{9BF76221-E5AC-4AB9-9011-E44444487010}" type="presOf" srcId="{CF4320EE-089F-417F-9080-295AFA845516}" destId="{92B37B63-284E-41D1-8CE6-F9914E966BBF}" srcOrd="0" destOrd="0" presId="urn:microsoft.com/office/officeart/2005/8/layout/lProcess2"/>
    <dgm:cxn modelId="{08F34726-14BE-4209-8841-656A042191AD}" srcId="{C1E1C75D-FF44-4FC5-BCCA-09527E3537DB}" destId="{CF4320EE-089F-417F-9080-295AFA845516}" srcOrd="1" destOrd="0" parTransId="{7A6237D0-0063-430C-8BC8-508927E22379}" sibTransId="{7384FB70-8B7D-4963-8DB1-83E396E0C6F7}"/>
    <dgm:cxn modelId="{81271828-23AD-47F7-B9BF-9E8EA822B0F7}" type="presOf" srcId="{C1E1C75D-FF44-4FC5-BCCA-09527E3537DB}" destId="{F680FD8B-17CA-48C4-987D-4F3BE5141293}" srcOrd="0" destOrd="0" presId="urn:microsoft.com/office/officeart/2005/8/layout/lProcess2"/>
    <dgm:cxn modelId="{6F174432-D34E-4150-8E4F-B1662D4D0E7C}" type="presOf" srcId="{001740DC-0F4B-429A-8224-D5873E0EDEC5}" destId="{F0534383-6570-4CDB-B337-7D0A8D931B5A}" srcOrd="1" destOrd="0" presId="urn:microsoft.com/office/officeart/2005/8/layout/lProcess2"/>
    <dgm:cxn modelId="{7F1AC834-A05F-48E0-A981-AFF19ACC5C6B}" type="presOf" srcId="{D798E08D-8909-45A7-9A3F-B6BC71B8CEC6}" destId="{E629A338-866A-471C-8607-305915012F3B}" srcOrd="0" destOrd="0" presId="urn:microsoft.com/office/officeart/2005/8/layout/lProcess2"/>
    <dgm:cxn modelId="{0F4A2D64-1B31-4111-BD17-D4B31C15940E}" type="presOf" srcId="{10F29EB4-A73F-422C-9828-D2CD200E0569}" destId="{89E65237-3428-4C17-9A81-5EB39D4B3318}" srcOrd="0" destOrd="0" presId="urn:microsoft.com/office/officeart/2005/8/layout/lProcess2"/>
    <dgm:cxn modelId="{5F105667-3AA3-44F9-81AE-C603B6E58A11}" type="presOf" srcId="{001740DC-0F4B-429A-8224-D5873E0EDEC5}" destId="{F4F7AAFD-4A77-41C3-B17A-B1746B743812}" srcOrd="0" destOrd="0" presId="urn:microsoft.com/office/officeart/2005/8/layout/lProcess2"/>
    <dgm:cxn modelId="{7AF2EB47-C703-4A43-BF0F-599C13CEE1BA}" srcId="{001740DC-0F4B-429A-8224-D5873E0EDEC5}" destId="{5F827C64-CD8D-4DCB-87EB-37B50861E23B}" srcOrd="0" destOrd="0" parTransId="{9C0ED6A1-58A3-408B-A3C9-EE9C2D2F92BA}" sibTransId="{133A8C12-CA06-4B1F-8964-93E47DB71373}"/>
    <dgm:cxn modelId="{E39C936D-9DD7-4C9C-8DE1-3EB8DE24808F}" srcId="{7A912B53-7397-4577-BD10-E6878A149233}" destId="{FA39F23B-1946-4BFD-B58E-BB8B3A7CE442}" srcOrd="0" destOrd="0" parTransId="{613378AB-B593-4B05-8CF4-118CDAE07A04}" sibTransId="{E4914878-B429-4599-9534-11A1B11C6914}"/>
    <dgm:cxn modelId="{DD97854E-2BFF-44D4-9DC7-838F9837C846}" type="presOf" srcId="{F1F65CC4-82C8-48F4-BC49-7D276AC3556B}" destId="{96D09B2B-D1C7-4202-8D40-B3B0CE1974AE}" srcOrd="0" destOrd="0" presId="urn:microsoft.com/office/officeart/2005/8/layout/lProcess2"/>
    <dgm:cxn modelId="{34712153-58D3-4115-8E17-C72EB75372A4}" type="presOf" srcId="{FA39F23B-1946-4BFD-B58E-BB8B3A7CE442}" destId="{C2BBB7B4-D55F-4108-BD98-FF637D6B3090}" srcOrd="0" destOrd="0" presId="urn:microsoft.com/office/officeart/2005/8/layout/lProcess2"/>
    <dgm:cxn modelId="{C2F1727F-A229-4727-8540-BFBFDA499F43}" type="presOf" srcId="{5F827C64-CD8D-4DCB-87EB-37B50861E23B}" destId="{8C988869-89E5-4251-A617-249427831868}" srcOrd="0" destOrd="0" presId="urn:microsoft.com/office/officeart/2005/8/layout/lProcess2"/>
    <dgm:cxn modelId="{4C997382-9D34-4BE7-A5D7-47D53E8E89AE}" type="presOf" srcId="{9AB1BD98-5851-4F55-B47A-2F2B16C541FE}" destId="{B1375F36-723F-4180-A3C6-7902038D9022}" srcOrd="0" destOrd="0" presId="urn:microsoft.com/office/officeart/2005/8/layout/lProcess2"/>
    <dgm:cxn modelId="{9F392683-C152-41E0-B963-0CD53E4492B1}" srcId="{C1E1C75D-FF44-4FC5-BCCA-09527E3537DB}" destId="{7A912B53-7397-4577-BD10-E6878A149233}" srcOrd="2" destOrd="0" parTransId="{7C01A925-6968-4B6E-A269-B2DF99E1852E}" sibTransId="{220A4F56-E6C5-41E8-9777-59E5F20FE05F}"/>
    <dgm:cxn modelId="{890D2288-5D8D-48AC-8BDA-2F7617C2F050}" srcId="{001740DC-0F4B-429A-8224-D5873E0EDEC5}" destId="{10F29EB4-A73F-422C-9828-D2CD200E0569}" srcOrd="1" destOrd="0" parTransId="{D6203036-B6CC-41F8-B761-613DB999FE7F}" sibTransId="{B69C6D6C-8686-4199-8DB4-B793E4FCB676}"/>
    <dgm:cxn modelId="{C9D4979A-A2C0-4232-9659-D70613917B02}" type="presOf" srcId="{7A912B53-7397-4577-BD10-E6878A149233}" destId="{D9E67A84-2B0F-44A7-9808-4551E285B6A3}" srcOrd="1" destOrd="0" presId="urn:microsoft.com/office/officeart/2005/8/layout/lProcess2"/>
    <dgm:cxn modelId="{D7BB199E-EC18-4629-858D-F54D8C2C74E2}" type="presOf" srcId="{CF4320EE-089F-417F-9080-295AFA845516}" destId="{870754C9-18BF-4C68-9294-53F7E0201EAB}" srcOrd="1" destOrd="0" presId="urn:microsoft.com/office/officeart/2005/8/layout/lProcess2"/>
    <dgm:cxn modelId="{94234AD8-3734-489F-9F32-094708B8849B}" srcId="{C1E1C75D-FF44-4FC5-BCCA-09527E3537DB}" destId="{001740DC-0F4B-429A-8224-D5873E0EDEC5}" srcOrd="0" destOrd="0" parTransId="{BD569DB8-75F7-4C85-AF9A-EC265B1909D4}" sibTransId="{27C2E1A1-92F0-4726-A498-BB0492980CAF}"/>
    <dgm:cxn modelId="{1A3B03E5-762A-4CDE-B08F-BFDB01136C7B}" type="presOf" srcId="{7A912B53-7397-4577-BD10-E6878A149233}" destId="{D5D23F63-150E-44BB-8244-07025A8C38C4}" srcOrd="0" destOrd="0" presId="urn:microsoft.com/office/officeart/2005/8/layout/lProcess2"/>
    <dgm:cxn modelId="{6BA40CE6-1E49-4E36-9F43-7E99095C39D5}" srcId="{7A912B53-7397-4577-BD10-E6878A149233}" destId="{9AB1BD98-5851-4F55-B47A-2F2B16C541FE}" srcOrd="1" destOrd="0" parTransId="{1B6D9D3D-ADFC-446C-856B-8B366F1EC7E1}" sibTransId="{0492C6E4-1362-4B70-9C4C-5A0D1244A6B9}"/>
    <dgm:cxn modelId="{9483BBFF-8E7F-412D-A8C2-53333DCBE1CD}" srcId="{CF4320EE-089F-417F-9080-295AFA845516}" destId="{D798E08D-8909-45A7-9A3F-B6BC71B8CEC6}" srcOrd="1" destOrd="0" parTransId="{6A6BB5BB-9E4C-45E0-9504-02E33CDA8435}" sibTransId="{5C8ADCCE-59DE-453D-9E3D-27D8F7BAC243}"/>
    <dgm:cxn modelId="{9B8F822D-7F09-4F02-A877-12704FAE2997}" type="presParOf" srcId="{F680FD8B-17CA-48C4-987D-4F3BE5141293}" destId="{D3BE303B-FC83-4447-9A21-DC8C2B046342}" srcOrd="0" destOrd="0" presId="urn:microsoft.com/office/officeart/2005/8/layout/lProcess2"/>
    <dgm:cxn modelId="{E4B118E4-A33D-402C-92FF-4A000633DAB7}" type="presParOf" srcId="{D3BE303B-FC83-4447-9A21-DC8C2B046342}" destId="{F4F7AAFD-4A77-41C3-B17A-B1746B743812}" srcOrd="0" destOrd="0" presId="urn:microsoft.com/office/officeart/2005/8/layout/lProcess2"/>
    <dgm:cxn modelId="{F4B06BF4-B987-4E4B-A93C-726D696319AA}" type="presParOf" srcId="{D3BE303B-FC83-4447-9A21-DC8C2B046342}" destId="{F0534383-6570-4CDB-B337-7D0A8D931B5A}" srcOrd="1" destOrd="0" presId="urn:microsoft.com/office/officeart/2005/8/layout/lProcess2"/>
    <dgm:cxn modelId="{A69C6971-B893-40E1-80CA-6CC35EB5A92A}" type="presParOf" srcId="{D3BE303B-FC83-4447-9A21-DC8C2B046342}" destId="{BF0D181C-53D5-48D8-9BF2-620199ACD849}" srcOrd="2" destOrd="0" presId="urn:microsoft.com/office/officeart/2005/8/layout/lProcess2"/>
    <dgm:cxn modelId="{4A87E5C3-5960-4DCE-9E76-981AC688DCF6}" type="presParOf" srcId="{BF0D181C-53D5-48D8-9BF2-620199ACD849}" destId="{03A7D2C5-887F-4DA5-9308-74C339B6858F}" srcOrd="0" destOrd="0" presId="urn:microsoft.com/office/officeart/2005/8/layout/lProcess2"/>
    <dgm:cxn modelId="{2120F369-D3A6-47E7-A166-2C67C1332C0B}" type="presParOf" srcId="{03A7D2C5-887F-4DA5-9308-74C339B6858F}" destId="{8C988869-89E5-4251-A617-249427831868}" srcOrd="0" destOrd="0" presId="urn:microsoft.com/office/officeart/2005/8/layout/lProcess2"/>
    <dgm:cxn modelId="{31032041-AC49-43E9-B68F-547A171097D4}" type="presParOf" srcId="{03A7D2C5-887F-4DA5-9308-74C339B6858F}" destId="{80674B9D-8B49-48AB-9796-5D290FEB213C}" srcOrd="1" destOrd="0" presId="urn:microsoft.com/office/officeart/2005/8/layout/lProcess2"/>
    <dgm:cxn modelId="{9D6B2743-EE9F-49EE-B54D-13E741E1FD16}" type="presParOf" srcId="{03A7D2C5-887F-4DA5-9308-74C339B6858F}" destId="{89E65237-3428-4C17-9A81-5EB39D4B3318}" srcOrd="2" destOrd="0" presId="urn:microsoft.com/office/officeart/2005/8/layout/lProcess2"/>
    <dgm:cxn modelId="{474000C0-EC21-4B88-AF30-C7AE6E6DB793}" type="presParOf" srcId="{F680FD8B-17CA-48C4-987D-4F3BE5141293}" destId="{E5FA45B1-7992-4DD4-B700-17AB60871490}" srcOrd="1" destOrd="0" presId="urn:microsoft.com/office/officeart/2005/8/layout/lProcess2"/>
    <dgm:cxn modelId="{3BD65610-9E54-420D-B72A-D16CF1D71FD7}" type="presParOf" srcId="{F680FD8B-17CA-48C4-987D-4F3BE5141293}" destId="{0E4F6687-943A-43C2-809C-F9774337AD15}" srcOrd="2" destOrd="0" presId="urn:microsoft.com/office/officeart/2005/8/layout/lProcess2"/>
    <dgm:cxn modelId="{7C14EA2B-B86E-42E0-B40A-86D44B2EA0B9}" type="presParOf" srcId="{0E4F6687-943A-43C2-809C-F9774337AD15}" destId="{92B37B63-284E-41D1-8CE6-F9914E966BBF}" srcOrd="0" destOrd="0" presId="urn:microsoft.com/office/officeart/2005/8/layout/lProcess2"/>
    <dgm:cxn modelId="{4B83A5BF-6EA3-4C95-91E6-7EE2D7140B64}" type="presParOf" srcId="{0E4F6687-943A-43C2-809C-F9774337AD15}" destId="{870754C9-18BF-4C68-9294-53F7E0201EAB}" srcOrd="1" destOrd="0" presId="urn:microsoft.com/office/officeart/2005/8/layout/lProcess2"/>
    <dgm:cxn modelId="{5B893135-443C-4CFB-B9D7-6E955CBB38C2}" type="presParOf" srcId="{0E4F6687-943A-43C2-809C-F9774337AD15}" destId="{1B428C3F-A0A1-44B7-B475-675B4248E808}" srcOrd="2" destOrd="0" presId="urn:microsoft.com/office/officeart/2005/8/layout/lProcess2"/>
    <dgm:cxn modelId="{29A81C57-AF24-478C-8AAF-BF858C9538FC}" type="presParOf" srcId="{1B428C3F-A0A1-44B7-B475-675B4248E808}" destId="{787B091F-4207-44A7-B312-7D2B3AF86752}" srcOrd="0" destOrd="0" presId="urn:microsoft.com/office/officeart/2005/8/layout/lProcess2"/>
    <dgm:cxn modelId="{BC464CA9-0488-4BC7-A8F2-BA3BD52967B6}" type="presParOf" srcId="{787B091F-4207-44A7-B312-7D2B3AF86752}" destId="{96D09B2B-D1C7-4202-8D40-B3B0CE1974AE}" srcOrd="0" destOrd="0" presId="urn:microsoft.com/office/officeart/2005/8/layout/lProcess2"/>
    <dgm:cxn modelId="{73597C72-F797-4AA7-8689-72A0612571D2}" type="presParOf" srcId="{787B091F-4207-44A7-B312-7D2B3AF86752}" destId="{8B6BBB73-EEBC-46EB-B39A-53F52BCD6604}" srcOrd="1" destOrd="0" presId="urn:microsoft.com/office/officeart/2005/8/layout/lProcess2"/>
    <dgm:cxn modelId="{5EAE3898-A6C2-4489-8803-F9DDD2ED1572}" type="presParOf" srcId="{787B091F-4207-44A7-B312-7D2B3AF86752}" destId="{E629A338-866A-471C-8607-305915012F3B}" srcOrd="2" destOrd="0" presId="urn:microsoft.com/office/officeart/2005/8/layout/lProcess2"/>
    <dgm:cxn modelId="{64B45619-0F79-4DC7-8D7A-43AF9B665D94}" type="presParOf" srcId="{F680FD8B-17CA-48C4-987D-4F3BE5141293}" destId="{3E2536C1-5F2E-44A3-80B5-A125D9D7A3CA}" srcOrd="3" destOrd="0" presId="urn:microsoft.com/office/officeart/2005/8/layout/lProcess2"/>
    <dgm:cxn modelId="{7E86A2D6-6127-4515-82CF-E0C9479A42F6}" type="presParOf" srcId="{F680FD8B-17CA-48C4-987D-4F3BE5141293}" destId="{C2909E4C-E61C-4A13-A8F7-ABD9A783B2D5}" srcOrd="4" destOrd="0" presId="urn:microsoft.com/office/officeart/2005/8/layout/lProcess2"/>
    <dgm:cxn modelId="{480FFE5E-5F3A-417C-806A-A2E7AD1A1E05}" type="presParOf" srcId="{C2909E4C-E61C-4A13-A8F7-ABD9A783B2D5}" destId="{D5D23F63-150E-44BB-8244-07025A8C38C4}" srcOrd="0" destOrd="0" presId="urn:microsoft.com/office/officeart/2005/8/layout/lProcess2"/>
    <dgm:cxn modelId="{EBB9609A-608C-46B4-B661-6E8520D09E6D}" type="presParOf" srcId="{C2909E4C-E61C-4A13-A8F7-ABD9A783B2D5}" destId="{D9E67A84-2B0F-44A7-9808-4551E285B6A3}" srcOrd="1" destOrd="0" presId="urn:microsoft.com/office/officeart/2005/8/layout/lProcess2"/>
    <dgm:cxn modelId="{9279472B-6AFB-4ADA-8B5D-CE5BBB8E3E03}" type="presParOf" srcId="{C2909E4C-E61C-4A13-A8F7-ABD9A783B2D5}" destId="{0E69E8D4-2D17-442D-8978-FDC57C096121}" srcOrd="2" destOrd="0" presId="urn:microsoft.com/office/officeart/2005/8/layout/lProcess2"/>
    <dgm:cxn modelId="{B91AD19B-DFB1-4915-A0DD-B4512FE5AF83}" type="presParOf" srcId="{0E69E8D4-2D17-442D-8978-FDC57C096121}" destId="{63E4B169-EE12-45F2-8B89-C0BB086051DD}" srcOrd="0" destOrd="0" presId="urn:microsoft.com/office/officeart/2005/8/layout/lProcess2"/>
    <dgm:cxn modelId="{13B6AF90-A144-4E03-8993-573BF8C7A0E4}" type="presParOf" srcId="{63E4B169-EE12-45F2-8B89-C0BB086051DD}" destId="{C2BBB7B4-D55F-4108-BD98-FF637D6B3090}" srcOrd="0" destOrd="0" presId="urn:microsoft.com/office/officeart/2005/8/layout/lProcess2"/>
    <dgm:cxn modelId="{AF1AEC4E-F8E8-4C88-86D0-415FFC18F082}" type="presParOf" srcId="{63E4B169-EE12-45F2-8B89-C0BB086051DD}" destId="{DE5F9056-18AE-4100-AF6D-155AE7E3AD21}" srcOrd="1" destOrd="0" presId="urn:microsoft.com/office/officeart/2005/8/layout/lProcess2"/>
    <dgm:cxn modelId="{A946DACE-18EC-453E-A8E6-67A41BA8FE2A}" type="presParOf" srcId="{63E4B169-EE12-45F2-8B89-C0BB086051DD}" destId="{B1375F36-723F-4180-A3C6-7902038D9022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07902E-8DDC-4201-A9CC-6DAB244DF5EC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6315630-D452-4321-BC83-5DC0BB14A9FF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/>
            <a:t>Application</a:t>
          </a:r>
        </a:p>
        <a:p>
          <a:r>
            <a:rPr lang="en-US" dirty="0"/>
            <a:t>Opened</a:t>
          </a:r>
        </a:p>
      </dgm:t>
    </dgm:pt>
    <dgm:pt modelId="{61FAEB0D-1F06-462B-A96F-746E748DEA10}" type="parTrans" cxnId="{68C96C19-ADF2-4188-952E-DB14C6DEEB7B}">
      <dgm:prSet/>
      <dgm:spPr/>
      <dgm:t>
        <a:bodyPr/>
        <a:lstStyle/>
        <a:p>
          <a:endParaRPr lang="en-US"/>
        </a:p>
      </dgm:t>
    </dgm:pt>
    <dgm:pt modelId="{14714C5A-C187-4801-8997-9E3F852BD7D8}" type="sibTrans" cxnId="{68C96C19-ADF2-4188-952E-DB14C6DEEB7B}">
      <dgm:prSet/>
      <dgm:spPr/>
      <dgm:t>
        <a:bodyPr/>
        <a:lstStyle/>
        <a:p>
          <a:endParaRPr lang="en-US"/>
        </a:p>
      </dgm:t>
    </dgm:pt>
    <dgm:pt modelId="{4E8C91C6-037E-45A6-99FC-6BCD82F4B555}">
      <dgm:prSet phldrT="[Text]"/>
      <dgm:spPr/>
      <dgm:t>
        <a:bodyPr/>
        <a:lstStyle/>
        <a:p>
          <a:r>
            <a:rPr lang="en-US" dirty="0"/>
            <a:t>You will be given 7-days to complete any edits to the application </a:t>
          </a:r>
        </a:p>
      </dgm:t>
    </dgm:pt>
    <dgm:pt modelId="{DCE8B193-6754-4CF6-8A85-C0E4594886DE}" type="parTrans" cxnId="{DB70FF5A-2BC3-49B6-A8DA-B36CFD750A35}">
      <dgm:prSet/>
      <dgm:spPr/>
      <dgm:t>
        <a:bodyPr/>
        <a:lstStyle/>
        <a:p>
          <a:endParaRPr lang="en-US"/>
        </a:p>
      </dgm:t>
    </dgm:pt>
    <dgm:pt modelId="{1432490D-DF34-4A8C-A39D-A245CF027F87}" type="sibTrans" cxnId="{DB70FF5A-2BC3-49B6-A8DA-B36CFD750A35}">
      <dgm:prSet/>
      <dgm:spPr/>
      <dgm:t>
        <a:bodyPr/>
        <a:lstStyle/>
        <a:p>
          <a:endParaRPr lang="en-US"/>
        </a:p>
      </dgm:t>
    </dgm:pt>
    <dgm:pt modelId="{1F8DF031-084A-4AD0-8ACC-14BC79CA294F}">
      <dgm:prSet phldrT="[Text]"/>
      <dgm:spPr/>
      <dgm:t>
        <a:bodyPr/>
        <a:lstStyle/>
        <a:p>
          <a:r>
            <a:rPr lang="en-US" dirty="0"/>
            <a:t>If secondary edits are needed, you will only have the time not utilized in your original 7-day editing time</a:t>
          </a:r>
        </a:p>
      </dgm:t>
    </dgm:pt>
    <dgm:pt modelId="{3523FEF9-D9C2-4913-BBE5-1224A88BF647}" type="parTrans" cxnId="{AED87DCF-16DD-4530-9B00-87FD9B19BF5B}">
      <dgm:prSet/>
      <dgm:spPr/>
      <dgm:t>
        <a:bodyPr/>
        <a:lstStyle/>
        <a:p>
          <a:endParaRPr lang="en-US"/>
        </a:p>
      </dgm:t>
    </dgm:pt>
    <dgm:pt modelId="{91538A0C-1006-443B-AD64-A82ACFB12FCD}" type="sibTrans" cxnId="{AED87DCF-16DD-4530-9B00-87FD9B19BF5B}">
      <dgm:prSet/>
      <dgm:spPr/>
      <dgm:t>
        <a:bodyPr/>
        <a:lstStyle/>
        <a:p>
          <a:endParaRPr lang="en-US"/>
        </a:p>
      </dgm:t>
    </dgm:pt>
    <dgm:pt modelId="{2106D3C9-BD6A-49DB-8AED-07B288B07B25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/>
            <a:t>Application will not open</a:t>
          </a:r>
        </a:p>
      </dgm:t>
    </dgm:pt>
    <dgm:pt modelId="{347DF52D-87D1-4729-B88F-75C2F37FDEA8}" type="parTrans" cxnId="{C4B79CAE-E4AA-4297-AE02-AB40A9A9343F}">
      <dgm:prSet/>
      <dgm:spPr/>
      <dgm:t>
        <a:bodyPr/>
        <a:lstStyle/>
        <a:p>
          <a:endParaRPr lang="en-US"/>
        </a:p>
      </dgm:t>
    </dgm:pt>
    <dgm:pt modelId="{6AA7142B-C695-4E96-86E2-F68D5AF99722}" type="sibTrans" cxnId="{C4B79CAE-E4AA-4297-AE02-AB40A9A9343F}">
      <dgm:prSet/>
      <dgm:spPr/>
      <dgm:t>
        <a:bodyPr/>
        <a:lstStyle/>
        <a:p>
          <a:endParaRPr lang="en-US"/>
        </a:p>
      </dgm:t>
    </dgm:pt>
    <dgm:pt modelId="{65E294BF-6E4B-42BB-A398-F2A5453369B5}">
      <dgm:prSet phldrT="[Text]"/>
      <dgm:spPr/>
      <dgm:t>
        <a:bodyPr/>
        <a:lstStyle/>
        <a:p>
          <a:r>
            <a:rPr lang="en-US" dirty="0"/>
            <a:t>One or more of your answers doesn’t meet minimum qualifications</a:t>
          </a:r>
        </a:p>
      </dgm:t>
    </dgm:pt>
    <dgm:pt modelId="{46A4F723-CE60-4539-ADC6-F808F49F4DEC}" type="parTrans" cxnId="{8BF3BCD9-F6B7-4284-9461-2945FDD9EABE}">
      <dgm:prSet/>
      <dgm:spPr/>
      <dgm:t>
        <a:bodyPr/>
        <a:lstStyle/>
        <a:p>
          <a:endParaRPr lang="en-US"/>
        </a:p>
      </dgm:t>
    </dgm:pt>
    <dgm:pt modelId="{FEE5938B-9317-4069-8605-F6A081681D20}" type="sibTrans" cxnId="{8BF3BCD9-F6B7-4284-9461-2945FDD9EABE}">
      <dgm:prSet/>
      <dgm:spPr/>
      <dgm:t>
        <a:bodyPr/>
        <a:lstStyle/>
        <a:p>
          <a:endParaRPr lang="en-US"/>
        </a:p>
      </dgm:t>
    </dgm:pt>
    <dgm:pt modelId="{DB02F976-3C85-46F4-9D18-F7E12F25AF4C}">
      <dgm:prSet phldrT="[Text]"/>
      <dgm:spPr/>
      <dgm:t>
        <a:bodyPr/>
        <a:lstStyle/>
        <a:p>
          <a:r>
            <a:rPr lang="en-US" dirty="0"/>
            <a:t>Review grant funding guidelines at </a:t>
          </a:r>
          <a:r>
            <a:rPr lang="en-US" dirty="0">
              <a:hlinkClick xmlns:r="http://schemas.openxmlformats.org/officeDocument/2006/relationships" r:id="rId1"/>
            </a:rPr>
            <a:t>www.iwt.mt.gov</a:t>
          </a:r>
          <a:r>
            <a:rPr lang="en-US" dirty="0"/>
            <a:t> </a:t>
          </a:r>
        </a:p>
      </dgm:t>
    </dgm:pt>
    <dgm:pt modelId="{42A8B8B5-DB0A-4589-BF24-D9B8DEA87650}" type="parTrans" cxnId="{D918ECC6-2153-4F07-8408-D0526B7BA8B5}">
      <dgm:prSet/>
      <dgm:spPr/>
      <dgm:t>
        <a:bodyPr/>
        <a:lstStyle/>
        <a:p>
          <a:endParaRPr lang="en-US"/>
        </a:p>
      </dgm:t>
    </dgm:pt>
    <dgm:pt modelId="{A0E3F7CF-F410-4612-BDCD-0908A4BC3C4C}" type="sibTrans" cxnId="{D918ECC6-2153-4F07-8408-D0526B7BA8B5}">
      <dgm:prSet/>
      <dgm:spPr/>
      <dgm:t>
        <a:bodyPr/>
        <a:lstStyle/>
        <a:p>
          <a:endParaRPr lang="en-US"/>
        </a:p>
      </dgm:t>
    </dgm:pt>
    <dgm:pt modelId="{B2067195-A65E-4B28-B81B-15BB41F9543B}" type="pres">
      <dgm:prSet presAssocID="{A107902E-8DDC-4201-A9CC-6DAB244DF5E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1660EFB-9BB3-4BC9-ADEB-7FB7FDA1AAC8}" type="pres">
      <dgm:prSet presAssocID="{36315630-D452-4321-BC83-5DC0BB14A9FF}" presName="root" presStyleCnt="0"/>
      <dgm:spPr/>
    </dgm:pt>
    <dgm:pt modelId="{B585F853-B4EA-41C8-93CD-5E5ED0675EEE}" type="pres">
      <dgm:prSet presAssocID="{36315630-D452-4321-BC83-5DC0BB14A9FF}" presName="rootComposite" presStyleCnt="0"/>
      <dgm:spPr/>
    </dgm:pt>
    <dgm:pt modelId="{686E6BE5-D9C7-4A62-964B-02A77F0831BB}" type="pres">
      <dgm:prSet presAssocID="{36315630-D452-4321-BC83-5DC0BB14A9FF}" presName="rootText" presStyleLbl="node1" presStyleIdx="0" presStyleCnt="2"/>
      <dgm:spPr/>
    </dgm:pt>
    <dgm:pt modelId="{0E518249-C8B8-452C-8D90-FA94106BCBAF}" type="pres">
      <dgm:prSet presAssocID="{36315630-D452-4321-BC83-5DC0BB14A9FF}" presName="rootConnector" presStyleLbl="node1" presStyleIdx="0" presStyleCnt="2"/>
      <dgm:spPr/>
    </dgm:pt>
    <dgm:pt modelId="{99018A10-C351-456A-A304-04A46B037079}" type="pres">
      <dgm:prSet presAssocID="{36315630-D452-4321-BC83-5DC0BB14A9FF}" presName="childShape" presStyleCnt="0"/>
      <dgm:spPr/>
    </dgm:pt>
    <dgm:pt modelId="{25BDA2A7-E7B1-4017-888C-1A9762A4EC1B}" type="pres">
      <dgm:prSet presAssocID="{DCE8B193-6754-4CF6-8A85-C0E4594886DE}" presName="Name13" presStyleLbl="parChTrans1D2" presStyleIdx="0" presStyleCnt="4"/>
      <dgm:spPr/>
    </dgm:pt>
    <dgm:pt modelId="{C35CCA13-0AD1-4AC5-A6CF-8B3E3278081B}" type="pres">
      <dgm:prSet presAssocID="{4E8C91C6-037E-45A6-99FC-6BCD82F4B555}" presName="childText" presStyleLbl="bgAcc1" presStyleIdx="0" presStyleCnt="4" custScaleX="146093">
        <dgm:presLayoutVars>
          <dgm:bulletEnabled val="1"/>
        </dgm:presLayoutVars>
      </dgm:prSet>
      <dgm:spPr/>
    </dgm:pt>
    <dgm:pt modelId="{D69A0F63-8FF4-4898-A2AF-85BEC6B8867E}" type="pres">
      <dgm:prSet presAssocID="{3523FEF9-D9C2-4913-BBE5-1224A88BF647}" presName="Name13" presStyleLbl="parChTrans1D2" presStyleIdx="1" presStyleCnt="4"/>
      <dgm:spPr/>
    </dgm:pt>
    <dgm:pt modelId="{32DE12B3-2B96-42AB-9828-DD5BF85C6678}" type="pres">
      <dgm:prSet presAssocID="{1F8DF031-084A-4AD0-8ACC-14BC79CA294F}" presName="childText" presStyleLbl="bgAcc1" presStyleIdx="1" presStyleCnt="4" custScaleX="203698">
        <dgm:presLayoutVars>
          <dgm:bulletEnabled val="1"/>
        </dgm:presLayoutVars>
      </dgm:prSet>
      <dgm:spPr/>
    </dgm:pt>
    <dgm:pt modelId="{C5519F84-5099-47C5-9A06-19A36BE6D01C}" type="pres">
      <dgm:prSet presAssocID="{2106D3C9-BD6A-49DB-8AED-07B288B07B25}" presName="root" presStyleCnt="0"/>
      <dgm:spPr/>
    </dgm:pt>
    <dgm:pt modelId="{303A5E99-ADB9-4732-9EC3-998D0FC1218F}" type="pres">
      <dgm:prSet presAssocID="{2106D3C9-BD6A-49DB-8AED-07B288B07B25}" presName="rootComposite" presStyleCnt="0"/>
      <dgm:spPr/>
    </dgm:pt>
    <dgm:pt modelId="{FB405912-C0E2-4A29-A6D7-2AE2772D1CE2}" type="pres">
      <dgm:prSet presAssocID="{2106D3C9-BD6A-49DB-8AED-07B288B07B25}" presName="rootText" presStyleLbl="node1" presStyleIdx="1" presStyleCnt="2"/>
      <dgm:spPr/>
    </dgm:pt>
    <dgm:pt modelId="{07BC0D16-28AA-44BF-9AF0-6DBDA1AD242E}" type="pres">
      <dgm:prSet presAssocID="{2106D3C9-BD6A-49DB-8AED-07B288B07B25}" presName="rootConnector" presStyleLbl="node1" presStyleIdx="1" presStyleCnt="2"/>
      <dgm:spPr/>
    </dgm:pt>
    <dgm:pt modelId="{9BB1F8F0-510C-43F3-8579-B9F425B0B260}" type="pres">
      <dgm:prSet presAssocID="{2106D3C9-BD6A-49DB-8AED-07B288B07B25}" presName="childShape" presStyleCnt="0"/>
      <dgm:spPr/>
    </dgm:pt>
    <dgm:pt modelId="{66739D9C-3B0D-43E6-8B12-42779FDA53C9}" type="pres">
      <dgm:prSet presAssocID="{46A4F723-CE60-4539-ADC6-F808F49F4DEC}" presName="Name13" presStyleLbl="parChTrans1D2" presStyleIdx="2" presStyleCnt="4"/>
      <dgm:spPr/>
    </dgm:pt>
    <dgm:pt modelId="{405919ED-9B38-4873-B56C-33B8A96D2833}" type="pres">
      <dgm:prSet presAssocID="{65E294BF-6E4B-42BB-A398-F2A5453369B5}" presName="childText" presStyleLbl="bgAcc1" presStyleIdx="2" presStyleCnt="4" custScaleX="282923">
        <dgm:presLayoutVars>
          <dgm:bulletEnabled val="1"/>
        </dgm:presLayoutVars>
      </dgm:prSet>
      <dgm:spPr/>
    </dgm:pt>
    <dgm:pt modelId="{B2D8DFB9-3B7E-404C-ABFE-161B217466FE}" type="pres">
      <dgm:prSet presAssocID="{42A8B8B5-DB0A-4589-BF24-D9B8DEA87650}" presName="Name13" presStyleLbl="parChTrans1D2" presStyleIdx="3" presStyleCnt="4"/>
      <dgm:spPr/>
    </dgm:pt>
    <dgm:pt modelId="{76AF5400-D6B3-4117-8F5A-870109588262}" type="pres">
      <dgm:prSet presAssocID="{DB02F976-3C85-46F4-9D18-F7E12F25AF4C}" presName="childText" presStyleLbl="bgAcc1" presStyleIdx="3" presStyleCnt="4" custScaleX="296018">
        <dgm:presLayoutVars>
          <dgm:bulletEnabled val="1"/>
        </dgm:presLayoutVars>
      </dgm:prSet>
      <dgm:spPr/>
    </dgm:pt>
  </dgm:ptLst>
  <dgm:cxnLst>
    <dgm:cxn modelId="{AB8EBC05-1660-4999-AF14-43450944E1F8}" type="presOf" srcId="{DB02F976-3C85-46F4-9D18-F7E12F25AF4C}" destId="{76AF5400-D6B3-4117-8F5A-870109588262}" srcOrd="0" destOrd="0" presId="urn:microsoft.com/office/officeart/2005/8/layout/hierarchy3"/>
    <dgm:cxn modelId="{402CD609-F26F-42B0-B473-C54CD11F8BA0}" type="presOf" srcId="{2106D3C9-BD6A-49DB-8AED-07B288B07B25}" destId="{07BC0D16-28AA-44BF-9AF0-6DBDA1AD242E}" srcOrd="1" destOrd="0" presId="urn:microsoft.com/office/officeart/2005/8/layout/hierarchy3"/>
    <dgm:cxn modelId="{68C96C19-ADF2-4188-952E-DB14C6DEEB7B}" srcId="{A107902E-8DDC-4201-A9CC-6DAB244DF5EC}" destId="{36315630-D452-4321-BC83-5DC0BB14A9FF}" srcOrd="0" destOrd="0" parTransId="{61FAEB0D-1F06-462B-A96F-746E748DEA10}" sibTransId="{14714C5A-C187-4801-8997-9E3F852BD7D8}"/>
    <dgm:cxn modelId="{FAA1E91D-6F4D-4EDC-B9D0-91C9A9FE929A}" type="presOf" srcId="{4E8C91C6-037E-45A6-99FC-6BCD82F4B555}" destId="{C35CCA13-0AD1-4AC5-A6CF-8B3E3278081B}" srcOrd="0" destOrd="0" presId="urn:microsoft.com/office/officeart/2005/8/layout/hierarchy3"/>
    <dgm:cxn modelId="{EB0C6937-878E-4C53-9842-89FC58A98073}" type="presOf" srcId="{3523FEF9-D9C2-4913-BBE5-1224A88BF647}" destId="{D69A0F63-8FF4-4898-A2AF-85BEC6B8867E}" srcOrd="0" destOrd="0" presId="urn:microsoft.com/office/officeart/2005/8/layout/hierarchy3"/>
    <dgm:cxn modelId="{62A7AD47-A0BD-4709-934E-F64E0DE4C8B0}" type="presOf" srcId="{36315630-D452-4321-BC83-5DC0BB14A9FF}" destId="{0E518249-C8B8-452C-8D90-FA94106BCBAF}" srcOrd="1" destOrd="0" presId="urn:microsoft.com/office/officeart/2005/8/layout/hierarchy3"/>
    <dgm:cxn modelId="{A5A7016F-2D40-488B-8684-9570B0529A20}" type="presOf" srcId="{36315630-D452-4321-BC83-5DC0BB14A9FF}" destId="{686E6BE5-D9C7-4A62-964B-02A77F0831BB}" srcOrd="0" destOrd="0" presId="urn:microsoft.com/office/officeart/2005/8/layout/hierarchy3"/>
    <dgm:cxn modelId="{D385B572-305C-499B-A887-CD407CC09D41}" type="presOf" srcId="{46A4F723-CE60-4539-ADC6-F808F49F4DEC}" destId="{66739D9C-3B0D-43E6-8B12-42779FDA53C9}" srcOrd="0" destOrd="0" presId="urn:microsoft.com/office/officeart/2005/8/layout/hierarchy3"/>
    <dgm:cxn modelId="{DB70FF5A-2BC3-49B6-A8DA-B36CFD750A35}" srcId="{36315630-D452-4321-BC83-5DC0BB14A9FF}" destId="{4E8C91C6-037E-45A6-99FC-6BCD82F4B555}" srcOrd="0" destOrd="0" parTransId="{DCE8B193-6754-4CF6-8A85-C0E4594886DE}" sibTransId="{1432490D-DF34-4A8C-A39D-A245CF027F87}"/>
    <dgm:cxn modelId="{09C38B88-311D-424F-9F5E-E55A0169779E}" type="presOf" srcId="{A107902E-8DDC-4201-A9CC-6DAB244DF5EC}" destId="{B2067195-A65E-4B28-B81B-15BB41F9543B}" srcOrd="0" destOrd="0" presId="urn:microsoft.com/office/officeart/2005/8/layout/hierarchy3"/>
    <dgm:cxn modelId="{D413368A-D79E-4F4B-8E8D-FD53899BD60E}" type="presOf" srcId="{2106D3C9-BD6A-49DB-8AED-07B288B07B25}" destId="{FB405912-C0E2-4A29-A6D7-2AE2772D1CE2}" srcOrd="0" destOrd="0" presId="urn:microsoft.com/office/officeart/2005/8/layout/hierarchy3"/>
    <dgm:cxn modelId="{7C44518D-6980-41BE-9A80-C7510E446EF5}" type="presOf" srcId="{DCE8B193-6754-4CF6-8A85-C0E4594886DE}" destId="{25BDA2A7-E7B1-4017-888C-1A9762A4EC1B}" srcOrd="0" destOrd="0" presId="urn:microsoft.com/office/officeart/2005/8/layout/hierarchy3"/>
    <dgm:cxn modelId="{D4D240A6-221C-452E-B6ED-19B6E8CD987A}" type="presOf" srcId="{65E294BF-6E4B-42BB-A398-F2A5453369B5}" destId="{405919ED-9B38-4873-B56C-33B8A96D2833}" srcOrd="0" destOrd="0" presId="urn:microsoft.com/office/officeart/2005/8/layout/hierarchy3"/>
    <dgm:cxn modelId="{C4B79CAE-E4AA-4297-AE02-AB40A9A9343F}" srcId="{A107902E-8DDC-4201-A9CC-6DAB244DF5EC}" destId="{2106D3C9-BD6A-49DB-8AED-07B288B07B25}" srcOrd="1" destOrd="0" parTransId="{347DF52D-87D1-4729-B88F-75C2F37FDEA8}" sibTransId="{6AA7142B-C695-4E96-86E2-F68D5AF99722}"/>
    <dgm:cxn modelId="{D918ECC6-2153-4F07-8408-D0526B7BA8B5}" srcId="{2106D3C9-BD6A-49DB-8AED-07B288B07B25}" destId="{DB02F976-3C85-46F4-9D18-F7E12F25AF4C}" srcOrd="1" destOrd="0" parTransId="{42A8B8B5-DB0A-4589-BF24-D9B8DEA87650}" sibTransId="{A0E3F7CF-F410-4612-BDCD-0908A4BC3C4C}"/>
    <dgm:cxn modelId="{04B43ECA-8610-48A5-B52D-547D091BB96F}" type="presOf" srcId="{42A8B8B5-DB0A-4589-BF24-D9B8DEA87650}" destId="{B2D8DFB9-3B7E-404C-ABFE-161B217466FE}" srcOrd="0" destOrd="0" presId="urn:microsoft.com/office/officeart/2005/8/layout/hierarchy3"/>
    <dgm:cxn modelId="{8514CECD-3E1C-43F0-A2EE-763DC07CF9E5}" type="presOf" srcId="{1F8DF031-084A-4AD0-8ACC-14BC79CA294F}" destId="{32DE12B3-2B96-42AB-9828-DD5BF85C6678}" srcOrd="0" destOrd="0" presId="urn:microsoft.com/office/officeart/2005/8/layout/hierarchy3"/>
    <dgm:cxn modelId="{AED87DCF-16DD-4530-9B00-87FD9B19BF5B}" srcId="{36315630-D452-4321-BC83-5DC0BB14A9FF}" destId="{1F8DF031-084A-4AD0-8ACC-14BC79CA294F}" srcOrd="1" destOrd="0" parTransId="{3523FEF9-D9C2-4913-BBE5-1224A88BF647}" sibTransId="{91538A0C-1006-443B-AD64-A82ACFB12FCD}"/>
    <dgm:cxn modelId="{8BF3BCD9-F6B7-4284-9461-2945FDD9EABE}" srcId="{2106D3C9-BD6A-49DB-8AED-07B288B07B25}" destId="{65E294BF-6E4B-42BB-A398-F2A5453369B5}" srcOrd="0" destOrd="0" parTransId="{46A4F723-CE60-4539-ADC6-F808F49F4DEC}" sibTransId="{FEE5938B-9317-4069-8605-F6A081681D20}"/>
    <dgm:cxn modelId="{F4993740-9372-4C8B-8508-A5CE416DF648}" type="presParOf" srcId="{B2067195-A65E-4B28-B81B-15BB41F9543B}" destId="{A1660EFB-9BB3-4BC9-ADEB-7FB7FDA1AAC8}" srcOrd="0" destOrd="0" presId="urn:microsoft.com/office/officeart/2005/8/layout/hierarchy3"/>
    <dgm:cxn modelId="{294C6FCE-9BD0-433A-B92B-6CE012F8E7D3}" type="presParOf" srcId="{A1660EFB-9BB3-4BC9-ADEB-7FB7FDA1AAC8}" destId="{B585F853-B4EA-41C8-93CD-5E5ED0675EEE}" srcOrd="0" destOrd="0" presId="urn:microsoft.com/office/officeart/2005/8/layout/hierarchy3"/>
    <dgm:cxn modelId="{89A8B104-7180-44AF-9E26-9675875B6FB0}" type="presParOf" srcId="{B585F853-B4EA-41C8-93CD-5E5ED0675EEE}" destId="{686E6BE5-D9C7-4A62-964B-02A77F0831BB}" srcOrd="0" destOrd="0" presId="urn:microsoft.com/office/officeart/2005/8/layout/hierarchy3"/>
    <dgm:cxn modelId="{CFBB8D3A-6559-447C-A147-96DC563FE06B}" type="presParOf" srcId="{B585F853-B4EA-41C8-93CD-5E5ED0675EEE}" destId="{0E518249-C8B8-452C-8D90-FA94106BCBAF}" srcOrd="1" destOrd="0" presId="urn:microsoft.com/office/officeart/2005/8/layout/hierarchy3"/>
    <dgm:cxn modelId="{3FB91511-55E6-4CEB-BEEC-F32DA4C72D2A}" type="presParOf" srcId="{A1660EFB-9BB3-4BC9-ADEB-7FB7FDA1AAC8}" destId="{99018A10-C351-456A-A304-04A46B037079}" srcOrd="1" destOrd="0" presId="urn:microsoft.com/office/officeart/2005/8/layout/hierarchy3"/>
    <dgm:cxn modelId="{0995A0DA-58BC-439B-9175-6345F67A0F79}" type="presParOf" srcId="{99018A10-C351-456A-A304-04A46B037079}" destId="{25BDA2A7-E7B1-4017-888C-1A9762A4EC1B}" srcOrd="0" destOrd="0" presId="urn:microsoft.com/office/officeart/2005/8/layout/hierarchy3"/>
    <dgm:cxn modelId="{7347DE60-131D-451A-B28F-73435B936518}" type="presParOf" srcId="{99018A10-C351-456A-A304-04A46B037079}" destId="{C35CCA13-0AD1-4AC5-A6CF-8B3E3278081B}" srcOrd="1" destOrd="0" presId="urn:microsoft.com/office/officeart/2005/8/layout/hierarchy3"/>
    <dgm:cxn modelId="{12C48C28-FFA7-4C87-AE5D-6CA04B1AF33A}" type="presParOf" srcId="{99018A10-C351-456A-A304-04A46B037079}" destId="{D69A0F63-8FF4-4898-A2AF-85BEC6B8867E}" srcOrd="2" destOrd="0" presId="urn:microsoft.com/office/officeart/2005/8/layout/hierarchy3"/>
    <dgm:cxn modelId="{48541B6F-412A-4431-9EB7-5BC806B590FD}" type="presParOf" srcId="{99018A10-C351-456A-A304-04A46B037079}" destId="{32DE12B3-2B96-42AB-9828-DD5BF85C6678}" srcOrd="3" destOrd="0" presId="urn:microsoft.com/office/officeart/2005/8/layout/hierarchy3"/>
    <dgm:cxn modelId="{41164489-5003-4DE0-97A1-E20E4AE62282}" type="presParOf" srcId="{B2067195-A65E-4B28-B81B-15BB41F9543B}" destId="{C5519F84-5099-47C5-9A06-19A36BE6D01C}" srcOrd="1" destOrd="0" presId="urn:microsoft.com/office/officeart/2005/8/layout/hierarchy3"/>
    <dgm:cxn modelId="{921516B2-0C2D-4901-8A54-C4142951D7D8}" type="presParOf" srcId="{C5519F84-5099-47C5-9A06-19A36BE6D01C}" destId="{303A5E99-ADB9-4732-9EC3-998D0FC1218F}" srcOrd="0" destOrd="0" presId="urn:microsoft.com/office/officeart/2005/8/layout/hierarchy3"/>
    <dgm:cxn modelId="{54227D93-4FCC-4E8D-A7BF-B5242359AC01}" type="presParOf" srcId="{303A5E99-ADB9-4732-9EC3-998D0FC1218F}" destId="{FB405912-C0E2-4A29-A6D7-2AE2772D1CE2}" srcOrd="0" destOrd="0" presId="urn:microsoft.com/office/officeart/2005/8/layout/hierarchy3"/>
    <dgm:cxn modelId="{4C32353D-5DF2-4390-A1F9-5C9BA8576A82}" type="presParOf" srcId="{303A5E99-ADB9-4732-9EC3-998D0FC1218F}" destId="{07BC0D16-28AA-44BF-9AF0-6DBDA1AD242E}" srcOrd="1" destOrd="0" presId="urn:microsoft.com/office/officeart/2005/8/layout/hierarchy3"/>
    <dgm:cxn modelId="{E4264558-D4E8-478C-94A6-C0C52B56B3D2}" type="presParOf" srcId="{C5519F84-5099-47C5-9A06-19A36BE6D01C}" destId="{9BB1F8F0-510C-43F3-8579-B9F425B0B260}" srcOrd="1" destOrd="0" presId="urn:microsoft.com/office/officeart/2005/8/layout/hierarchy3"/>
    <dgm:cxn modelId="{544E17FC-5823-491A-A2F7-05D1DA033F17}" type="presParOf" srcId="{9BB1F8F0-510C-43F3-8579-B9F425B0B260}" destId="{66739D9C-3B0D-43E6-8B12-42779FDA53C9}" srcOrd="0" destOrd="0" presId="urn:microsoft.com/office/officeart/2005/8/layout/hierarchy3"/>
    <dgm:cxn modelId="{68CA23DB-2EA3-45C3-A475-486E4632977B}" type="presParOf" srcId="{9BB1F8F0-510C-43F3-8579-B9F425B0B260}" destId="{405919ED-9B38-4873-B56C-33B8A96D2833}" srcOrd="1" destOrd="0" presId="urn:microsoft.com/office/officeart/2005/8/layout/hierarchy3"/>
    <dgm:cxn modelId="{94005D75-6A02-4480-AB42-52D38BBAF766}" type="presParOf" srcId="{9BB1F8F0-510C-43F3-8579-B9F425B0B260}" destId="{B2D8DFB9-3B7E-404C-ABFE-161B217466FE}" srcOrd="2" destOrd="0" presId="urn:microsoft.com/office/officeart/2005/8/layout/hierarchy3"/>
    <dgm:cxn modelId="{1C226E61-F95D-4C5B-B398-58D59211D266}" type="presParOf" srcId="{9BB1F8F0-510C-43F3-8579-B9F425B0B260}" destId="{76AF5400-D6B3-4117-8F5A-870109588262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B6C28E-CCDC-4B4F-8BDF-D3EC679CEA3E}" type="doc">
      <dgm:prSet loTypeId="urn:microsoft.com/office/officeart/2005/8/layout/cycle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786E9A8-363A-465E-8EF4-6E31552ED678}">
      <dgm:prSet phldrT="[Text]"/>
      <dgm:spPr/>
      <dgm:t>
        <a:bodyPr/>
        <a:lstStyle/>
        <a:p>
          <a:r>
            <a:rPr lang="en-US" dirty="0"/>
            <a:t>1. Award or Denied</a:t>
          </a:r>
        </a:p>
      </dgm:t>
    </dgm:pt>
    <dgm:pt modelId="{5BE9721C-CFDA-445C-A394-66AE9C621707}" type="parTrans" cxnId="{11B9198D-5579-45D1-9AA9-810D7561E18D}">
      <dgm:prSet/>
      <dgm:spPr/>
      <dgm:t>
        <a:bodyPr/>
        <a:lstStyle/>
        <a:p>
          <a:endParaRPr lang="en-US"/>
        </a:p>
      </dgm:t>
    </dgm:pt>
    <dgm:pt modelId="{CAB5416A-7439-418D-846B-1FA4F2DF00AE}" type="sibTrans" cxnId="{11B9198D-5579-45D1-9AA9-810D7561E18D}">
      <dgm:prSet/>
      <dgm:spPr/>
      <dgm:t>
        <a:bodyPr/>
        <a:lstStyle/>
        <a:p>
          <a:endParaRPr lang="en-US"/>
        </a:p>
      </dgm:t>
    </dgm:pt>
    <dgm:pt modelId="{81D0422A-36F7-4810-8B84-82658162DC24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endParaRPr lang="en-US" dirty="0"/>
        </a:p>
      </dgm:t>
    </dgm:pt>
    <dgm:pt modelId="{742F89E2-484F-4E99-A54C-0C334527FC3C}" type="parTrans" cxnId="{9CF5F4D5-2F0A-4847-B5FF-B351AC39C8BF}">
      <dgm:prSet/>
      <dgm:spPr/>
      <dgm:t>
        <a:bodyPr/>
        <a:lstStyle/>
        <a:p>
          <a:endParaRPr lang="en-US"/>
        </a:p>
      </dgm:t>
    </dgm:pt>
    <dgm:pt modelId="{67995844-BC23-4FFD-9EA8-5266755ECC6F}" type="sibTrans" cxnId="{9CF5F4D5-2F0A-4847-B5FF-B351AC39C8BF}">
      <dgm:prSet/>
      <dgm:spPr/>
      <dgm:t>
        <a:bodyPr/>
        <a:lstStyle/>
        <a:p>
          <a:endParaRPr lang="en-US"/>
        </a:p>
      </dgm:t>
    </dgm:pt>
    <dgm:pt modelId="{EA186A1F-DEB8-4270-90FC-C7EF8E7848F0}">
      <dgm:prSet phldrT="[Text]"/>
      <dgm:spPr/>
      <dgm:t>
        <a:bodyPr/>
        <a:lstStyle/>
        <a:p>
          <a:endParaRPr lang="en-US" dirty="0"/>
        </a:p>
      </dgm:t>
    </dgm:pt>
    <dgm:pt modelId="{CB5B1E66-B272-4DFF-BF89-5C05D9C72347}" type="parTrans" cxnId="{C744EF5C-A0B2-4A6F-BC23-99C66E0ED974}">
      <dgm:prSet/>
      <dgm:spPr/>
      <dgm:t>
        <a:bodyPr/>
        <a:lstStyle/>
        <a:p>
          <a:endParaRPr lang="en-US"/>
        </a:p>
      </dgm:t>
    </dgm:pt>
    <dgm:pt modelId="{8D0F4AD5-390B-4EBB-BDF5-B171CCBCC858}" type="sibTrans" cxnId="{C744EF5C-A0B2-4A6F-BC23-99C66E0ED974}">
      <dgm:prSet/>
      <dgm:spPr/>
      <dgm:t>
        <a:bodyPr/>
        <a:lstStyle/>
        <a:p>
          <a:endParaRPr lang="en-US"/>
        </a:p>
      </dgm:t>
    </dgm:pt>
    <dgm:pt modelId="{D26CAD2A-EA35-4CBF-BD5A-C979F5C07B84}">
      <dgm:prSet phldrT="[Text]"/>
      <dgm:spPr/>
      <dgm:t>
        <a:bodyPr/>
        <a:lstStyle/>
        <a:p>
          <a:endParaRPr lang="en-US" dirty="0"/>
        </a:p>
      </dgm:t>
    </dgm:pt>
    <dgm:pt modelId="{4276DC04-6008-410B-B13C-4A027E1228E4}" type="parTrans" cxnId="{4C61942C-EBF7-453D-B993-5CEABC33117B}">
      <dgm:prSet/>
      <dgm:spPr/>
      <dgm:t>
        <a:bodyPr/>
        <a:lstStyle/>
        <a:p>
          <a:endParaRPr lang="en-US"/>
        </a:p>
      </dgm:t>
    </dgm:pt>
    <dgm:pt modelId="{B238C277-B13E-4A52-88B7-382BA995B2D4}" type="sibTrans" cxnId="{4C61942C-EBF7-453D-B993-5CEABC33117B}">
      <dgm:prSet/>
      <dgm:spPr/>
      <dgm:t>
        <a:bodyPr/>
        <a:lstStyle/>
        <a:p>
          <a:endParaRPr lang="en-US"/>
        </a:p>
      </dgm:t>
    </dgm:pt>
    <dgm:pt modelId="{AF840537-D38C-45C5-A0ED-C59AC6ED8334}">
      <dgm:prSet phldrT="[Text]"/>
      <dgm:spPr/>
      <dgm:t>
        <a:bodyPr/>
        <a:lstStyle/>
        <a:p>
          <a:endParaRPr lang="en-US" dirty="0"/>
        </a:p>
      </dgm:t>
    </dgm:pt>
    <dgm:pt modelId="{6874CCD3-B123-48A0-AD1C-DF4C78335E08}" type="parTrans" cxnId="{51424132-6106-4B9A-A7D2-B1B0FE06FEF6}">
      <dgm:prSet/>
      <dgm:spPr/>
      <dgm:t>
        <a:bodyPr/>
        <a:lstStyle/>
        <a:p>
          <a:endParaRPr lang="en-US"/>
        </a:p>
      </dgm:t>
    </dgm:pt>
    <dgm:pt modelId="{488D5867-B91F-40F3-8F0F-8CCE0698D2A8}" type="sibTrans" cxnId="{51424132-6106-4B9A-A7D2-B1B0FE06FEF6}">
      <dgm:prSet/>
      <dgm:spPr/>
      <dgm:t>
        <a:bodyPr/>
        <a:lstStyle/>
        <a:p>
          <a:endParaRPr lang="en-US"/>
        </a:p>
      </dgm:t>
    </dgm:pt>
    <dgm:pt modelId="{D6A1532B-AB3E-43C0-A30C-03CDD928894F}" type="pres">
      <dgm:prSet presAssocID="{1BB6C28E-CCDC-4B4F-8BDF-D3EC679CEA3E}" presName="Name0" presStyleCnt="0">
        <dgm:presLayoutVars>
          <dgm:dir/>
          <dgm:resizeHandles val="exact"/>
        </dgm:presLayoutVars>
      </dgm:prSet>
      <dgm:spPr/>
    </dgm:pt>
    <dgm:pt modelId="{1E7B24CD-324B-45F2-886E-43BE579A629C}" type="pres">
      <dgm:prSet presAssocID="{1BB6C28E-CCDC-4B4F-8BDF-D3EC679CEA3E}" presName="cycle" presStyleCnt="0"/>
      <dgm:spPr/>
    </dgm:pt>
    <dgm:pt modelId="{1C98F2C5-15B6-49FB-A216-B2BF436B8185}" type="pres">
      <dgm:prSet presAssocID="{7786E9A8-363A-465E-8EF4-6E31552ED678}" presName="nodeFirstNode" presStyleLbl="node1" presStyleIdx="0" presStyleCnt="5">
        <dgm:presLayoutVars>
          <dgm:bulletEnabled val="1"/>
        </dgm:presLayoutVars>
      </dgm:prSet>
      <dgm:spPr/>
    </dgm:pt>
    <dgm:pt modelId="{F5CA3623-456B-407D-B7BE-80CFE92DFC11}" type="pres">
      <dgm:prSet presAssocID="{CAB5416A-7439-418D-846B-1FA4F2DF00AE}" presName="sibTransFirstNode" presStyleLbl="bgShp" presStyleIdx="0" presStyleCnt="1"/>
      <dgm:spPr/>
    </dgm:pt>
    <dgm:pt modelId="{E455E235-8965-4CA7-9FFD-7E422053A8E6}" type="pres">
      <dgm:prSet presAssocID="{81D0422A-36F7-4810-8B84-82658162DC24}" presName="nodeFollowingNodes" presStyleLbl="node1" presStyleIdx="1" presStyleCnt="5">
        <dgm:presLayoutVars>
          <dgm:bulletEnabled val="1"/>
        </dgm:presLayoutVars>
      </dgm:prSet>
      <dgm:spPr/>
    </dgm:pt>
    <dgm:pt modelId="{F0A613D7-C882-4D81-9AAE-7ABDCC5BF645}" type="pres">
      <dgm:prSet presAssocID="{EA186A1F-DEB8-4270-90FC-C7EF8E7848F0}" presName="nodeFollowingNodes" presStyleLbl="node1" presStyleIdx="2" presStyleCnt="5">
        <dgm:presLayoutVars>
          <dgm:bulletEnabled val="1"/>
        </dgm:presLayoutVars>
      </dgm:prSet>
      <dgm:spPr/>
    </dgm:pt>
    <dgm:pt modelId="{8CB2D95C-3D30-4E12-B8CC-2E01C8FE8FE4}" type="pres">
      <dgm:prSet presAssocID="{D26CAD2A-EA35-4CBF-BD5A-C979F5C07B84}" presName="nodeFollowingNodes" presStyleLbl="node1" presStyleIdx="3" presStyleCnt="5">
        <dgm:presLayoutVars>
          <dgm:bulletEnabled val="1"/>
        </dgm:presLayoutVars>
      </dgm:prSet>
      <dgm:spPr/>
    </dgm:pt>
    <dgm:pt modelId="{23313A3E-841D-49C5-A83B-020D577794BD}" type="pres">
      <dgm:prSet presAssocID="{AF840537-D38C-45C5-A0ED-C59AC6ED8334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FAA7B717-3CEF-4A0F-AEDB-C51CC47B7E67}" type="presOf" srcId="{EA186A1F-DEB8-4270-90FC-C7EF8E7848F0}" destId="{F0A613D7-C882-4D81-9AAE-7ABDCC5BF645}" srcOrd="0" destOrd="0" presId="urn:microsoft.com/office/officeart/2005/8/layout/cycle3"/>
    <dgm:cxn modelId="{4C61942C-EBF7-453D-B993-5CEABC33117B}" srcId="{1BB6C28E-CCDC-4B4F-8BDF-D3EC679CEA3E}" destId="{D26CAD2A-EA35-4CBF-BD5A-C979F5C07B84}" srcOrd="3" destOrd="0" parTransId="{4276DC04-6008-410B-B13C-4A027E1228E4}" sibTransId="{B238C277-B13E-4A52-88B7-382BA995B2D4}"/>
    <dgm:cxn modelId="{C4BD8B30-55AA-4BC5-BB0D-4426AF4AC7E5}" type="presOf" srcId="{CAB5416A-7439-418D-846B-1FA4F2DF00AE}" destId="{F5CA3623-456B-407D-B7BE-80CFE92DFC11}" srcOrd="0" destOrd="0" presId="urn:microsoft.com/office/officeart/2005/8/layout/cycle3"/>
    <dgm:cxn modelId="{51424132-6106-4B9A-A7D2-B1B0FE06FEF6}" srcId="{1BB6C28E-CCDC-4B4F-8BDF-D3EC679CEA3E}" destId="{AF840537-D38C-45C5-A0ED-C59AC6ED8334}" srcOrd="4" destOrd="0" parTransId="{6874CCD3-B123-48A0-AD1C-DF4C78335E08}" sibTransId="{488D5867-B91F-40F3-8F0F-8CCE0698D2A8}"/>
    <dgm:cxn modelId="{C744EF5C-A0B2-4A6F-BC23-99C66E0ED974}" srcId="{1BB6C28E-CCDC-4B4F-8BDF-D3EC679CEA3E}" destId="{EA186A1F-DEB8-4270-90FC-C7EF8E7848F0}" srcOrd="2" destOrd="0" parTransId="{CB5B1E66-B272-4DFF-BF89-5C05D9C72347}" sibTransId="{8D0F4AD5-390B-4EBB-BDF5-B171CCBCC858}"/>
    <dgm:cxn modelId="{2C781768-8C0D-459D-86CE-5C966446FB5F}" type="presOf" srcId="{AF840537-D38C-45C5-A0ED-C59AC6ED8334}" destId="{23313A3E-841D-49C5-A83B-020D577794BD}" srcOrd="0" destOrd="0" presId="urn:microsoft.com/office/officeart/2005/8/layout/cycle3"/>
    <dgm:cxn modelId="{888EBA7B-88FD-44DC-A56B-FB28BCFC2DCE}" type="presOf" srcId="{1BB6C28E-CCDC-4B4F-8BDF-D3EC679CEA3E}" destId="{D6A1532B-AB3E-43C0-A30C-03CDD928894F}" srcOrd="0" destOrd="0" presId="urn:microsoft.com/office/officeart/2005/8/layout/cycle3"/>
    <dgm:cxn modelId="{7ECF1383-CA25-4A51-9B17-48D6D439B434}" type="presOf" srcId="{81D0422A-36F7-4810-8B84-82658162DC24}" destId="{E455E235-8965-4CA7-9FFD-7E422053A8E6}" srcOrd="0" destOrd="0" presId="urn:microsoft.com/office/officeart/2005/8/layout/cycle3"/>
    <dgm:cxn modelId="{11B9198D-5579-45D1-9AA9-810D7561E18D}" srcId="{1BB6C28E-CCDC-4B4F-8BDF-D3EC679CEA3E}" destId="{7786E9A8-363A-465E-8EF4-6E31552ED678}" srcOrd="0" destOrd="0" parTransId="{5BE9721C-CFDA-445C-A394-66AE9C621707}" sibTransId="{CAB5416A-7439-418D-846B-1FA4F2DF00AE}"/>
    <dgm:cxn modelId="{9CF5F4D5-2F0A-4847-B5FF-B351AC39C8BF}" srcId="{1BB6C28E-CCDC-4B4F-8BDF-D3EC679CEA3E}" destId="{81D0422A-36F7-4810-8B84-82658162DC24}" srcOrd="1" destOrd="0" parTransId="{742F89E2-484F-4E99-A54C-0C334527FC3C}" sibTransId="{67995844-BC23-4FFD-9EA8-5266755ECC6F}"/>
    <dgm:cxn modelId="{4956F8DD-3623-4A38-9D29-BAEDCA02727F}" type="presOf" srcId="{D26CAD2A-EA35-4CBF-BD5A-C979F5C07B84}" destId="{8CB2D95C-3D30-4E12-B8CC-2E01C8FE8FE4}" srcOrd="0" destOrd="0" presId="urn:microsoft.com/office/officeart/2005/8/layout/cycle3"/>
    <dgm:cxn modelId="{38190FF7-071A-4647-A1D4-137CCDCF5F87}" type="presOf" srcId="{7786E9A8-363A-465E-8EF4-6E31552ED678}" destId="{1C98F2C5-15B6-49FB-A216-B2BF436B8185}" srcOrd="0" destOrd="0" presId="urn:microsoft.com/office/officeart/2005/8/layout/cycle3"/>
    <dgm:cxn modelId="{7372D789-363A-4AC2-9167-4E4BF6C22DE7}" type="presParOf" srcId="{D6A1532B-AB3E-43C0-A30C-03CDD928894F}" destId="{1E7B24CD-324B-45F2-886E-43BE579A629C}" srcOrd="0" destOrd="0" presId="urn:microsoft.com/office/officeart/2005/8/layout/cycle3"/>
    <dgm:cxn modelId="{98F10ED3-058C-4E34-9DAA-124B72307E1D}" type="presParOf" srcId="{1E7B24CD-324B-45F2-886E-43BE579A629C}" destId="{1C98F2C5-15B6-49FB-A216-B2BF436B8185}" srcOrd="0" destOrd="0" presId="urn:microsoft.com/office/officeart/2005/8/layout/cycle3"/>
    <dgm:cxn modelId="{B8FF9683-7A73-4B4D-A326-9C26CD0E7FD0}" type="presParOf" srcId="{1E7B24CD-324B-45F2-886E-43BE579A629C}" destId="{F5CA3623-456B-407D-B7BE-80CFE92DFC11}" srcOrd="1" destOrd="0" presId="urn:microsoft.com/office/officeart/2005/8/layout/cycle3"/>
    <dgm:cxn modelId="{9C7199B0-7E77-434E-991C-0FFC8D7C24F8}" type="presParOf" srcId="{1E7B24CD-324B-45F2-886E-43BE579A629C}" destId="{E455E235-8965-4CA7-9FFD-7E422053A8E6}" srcOrd="2" destOrd="0" presId="urn:microsoft.com/office/officeart/2005/8/layout/cycle3"/>
    <dgm:cxn modelId="{9FE72201-2196-40EA-8B01-ED062033DDCE}" type="presParOf" srcId="{1E7B24CD-324B-45F2-886E-43BE579A629C}" destId="{F0A613D7-C882-4D81-9AAE-7ABDCC5BF645}" srcOrd="3" destOrd="0" presId="urn:microsoft.com/office/officeart/2005/8/layout/cycle3"/>
    <dgm:cxn modelId="{66D005B7-9414-49B4-944E-47C9CCA1486B}" type="presParOf" srcId="{1E7B24CD-324B-45F2-886E-43BE579A629C}" destId="{8CB2D95C-3D30-4E12-B8CC-2E01C8FE8FE4}" srcOrd="4" destOrd="0" presId="urn:microsoft.com/office/officeart/2005/8/layout/cycle3"/>
    <dgm:cxn modelId="{A3A4A5E6-AB4B-4EFD-8A86-E10CE1592249}" type="presParOf" srcId="{1E7B24CD-324B-45F2-886E-43BE579A629C}" destId="{23313A3E-841D-49C5-A83B-020D577794BD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64E1CB8-2924-43A1-AC96-817B2B9A3177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9A8F0C4-2988-4D5F-9BFB-FB808544745F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/>
            <a:t>Application Approved	</a:t>
          </a:r>
        </a:p>
      </dgm:t>
    </dgm:pt>
    <dgm:pt modelId="{F70D6BB9-DAB8-4025-959F-F953B47AF244}" type="parTrans" cxnId="{60D5F049-43C6-4A63-A14F-90A7B07726F2}">
      <dgm:prSet/>
      <dgm:spPr/>
      <dgm:t>
        <a:bodyPr/>
        <a:lstStyle/>
        <a:p>
          <a:endParaRPr lang="en-US"/>
        </a:p>
      </dgm:t>
    </dgm:pt>
    <dgm:pt modelId="{EA8EC5D2-25A1-434C-85A5-B6A49936C25A}" type="sibTrans" cxnId="{60D5F049-43C6-4A63-A14F-90A7B07726F2}">
      <dgm:prSet/>
      <dgm:spPr/>
      <dgm:t>
        <a:bodyPr/>
        <a:lstStyle/>
        <a:p>
          <a:endParaRPr lang="en-US"/>
        </a:p>
      </dgm:t>
    </dgm:pt>
    <dgm:pt modelId="{FB7CF1B2-0BC2-4CE8-ADF7-E7068A0AD727}">
      <dgm:prSet phldrT="[Text]"/>
      <dgm:spPr/>
      <dgm:t>
        <a:bodyPr/>
        <a:lstStyle/>
        <a:p>
          <a:r>
            <a:rPr lang="en-US" dirty="0"/>
            <a:t>Conditional Award Notice from Submittable</a:t>
          </a:r>
        </a:p>
      </dgm:t>
    </dgm:pt>
    <dgm:pt modelId="{849A4810-A7F1-48C6-B980-15521BD232D0}" type="parTrans" cxnId="{A03D8107-DECC-4645-8417-1832A41A65B3}">
      <dgm:prSet/>
      <dgm:spPr/>
      <dgm:t>
        <a:bodyPr/>
        <a:lstStyle/>
        <a:p>
          <a:endParaRPr lang="en-US"/>
        </a:p>
      </dgm:t>
    </dgm:pt>
    <dgm:pt modelId="{A7CD64B0-ACB5-465A-8094-7543F0F39E03}" type="sibTrans" cxnId="{A03D8107-DECC-4645-8417-1832A41A65B3}">
      <dgm:prSet/>
      <dgm:spPr/>
      <dgm:t>
        <a:bodyPr/>
        <a:lstStyle/>
        <a:p>
          <a:endParaRPr lang="en-US"/>
        </a:p>
      </dgm:t>
    </dgm:pt>
    <dgm:pt modelId="{7698C081-33BA-4B59-9CD7-8C0E6B322A1A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/>
            <a:t>Application Denied</a:t>
          </a:r>
        </a:p>
      </dgm:t>
    </dgm:pt>
    <dgm:pt modelId="{D9079328-A7B5-408D-820A-43BC41B0E10D}" type="parTrans" cxnId="{DFEF67C0-89C3-4A53-91EC-CEEACBAE0971}">
      <dgm:prSet/>
      <dgm:spPr/>
      <dgm:t>
        <a:bodyPr/>
        <a:lstStyle/>
        <a:p>
          <a:endParaRPr lang="en-US"/>
        </a:p>
      </dgm:t>
    </dgm:pt>
    <dgm:pt modelId="{6C30561A-9A2F-476E-B655-58A407EC57F9}" type="sibTrans" cxnId="{DFEF67C0-89C3-4A53-91EC-CEEACBAE0971}">
      <dgm:prSet/>
      <dgm:spPr/>
      <dgm:t>
        <a:bodyPr/>
        <a:lstStyle/>
        <a:p>
          <a:endParaRPr lang="en-US"/>
        </a:p>
      </dgm:t>
    </dgm:pt>
    <dgm:pt modelId="{96027B58-559A-41BF-B631-D96F40FE140F}">
      <dgm:prSet phldrT="[Text]"/>
      <dgm:spPr/>
      <dgm:t>
        <a:bodyPr/>
        <a:lstStyle/>
        <a:p>
          <a:r>
            <a:rPr lang="en-US" dirty="0"/>
            <a:t>Notice of Denial</a:t>
          </a:r>
        </a:p>
      </dgm:t>
    </dgm:pt>
    <dgm:pt modelId="{AA0C48C0-03FD-41F8-B42D-A84CB3166208}" type="parTrans" cxnId="{2F0CDDD4-E66F-4CB5-935E-099F70BA4259}">
      <dgm:prSet/>
      <dgm:spPr/>
      <dgm:t>
        <a:bodyPr/>
        <a:lstStyle/>
        <a:p>
          <a:endParaRPr lang="en-US"/>
        </a:p>
      </dgm:t>
    </dgm:pt>
    <dgm:pt modelId="{C25A7E7A-E5B6-43F8-AF6C-D6369D5E0FC6}" type="sibTrans" cxnId="{2F0CDDD4-E66F-4CB5-935E-099F70BA4259}">
      <dgm:prSet/>
      <dgm:spPr/>
      <dgm:t>
        <a:bodyPr/>
        <a:lstStyle/>
        <a:p>
          <a:endParaRPr lang="en-US"/>
        </a:p>
      </dgm:t>
    </dgm:pt>
    <dgm:pt modelId="{4AC55042-0EED-44D1-8B84-702BDFE6F83F}">
      <dgm:prSet phldrT="[Text]"/>
      <dgm:spPr/>
      <dgm:t>
        <a:bodyPr/>
        <a:lstStyle/>
        <a:p>
          <a:r>
            <a:rPr lang="en-US" dirty="0"/>
            <a:t>Application does not move forward</a:t>
          </a:r>
        </a:p>
      </dgm:t>
    </dgm:pt>
    <dgm:pt modelId="{BB1D562A-FDF3-4B5F-AAE4-4980D1BD3A0F}" type="parTrans" cxnId="{FFA4E0A3-CB1B-45AC-A28F-9B3DD8D8A1F7}">
      <dgm:prSet/>
      <dgm:spPr/>
      <dgm:t>
        <a:bodyPr/>
        <a:lstStyle/>
        <a:p>
          <a:endParaRPr lang="en-US"/>
        </a:p>
      </dgm:t>
    </dgm:pt>
    <dgm:pt modelId="{0846745A-DAB0-4462-B40F-2C63CC881214}" type="sibTrans" cxnId="{FFA4E0A3-CB1B-45AC-A28F-9B3DD8D8A1F7}">
      <dgm:prSet/>
      <dgm:spPr/>
      <dgm:t>
        <a:bodyPr/>
        <a:lstStyle/>
        <a:p>
          <a:endParaRPr lang="en-US"/>
        </a:p>
      </dgm:t>
    </dgm:pt>
    <dgm:pt modelId="{3768715C-748B-4645-8815-6BCECF4509A6}">
      <dgm:prSet phldrT="[Text]"/>
      <dgm:spPr/>
      <dgm:t>
        <a:bodyPr/>
        <a:lstStyle/>
        <a:p>
          <a:r>
            <a:rPr lang="en-US" dirty="0"/>
            <a:t>Reason for denial is provided and supported by the MCA/ARM</a:t>
          </a:r>
        </a:p>
      </dgm:t>
    </dgm:pt>
    <dgm:pt modelId="{83997D73-7284-4437-BA4B-23EDD73FE2D9}" type="parTrans" cxnId="{0175993A-1210-4FD4-9D08-48328A45C3F4}">
      <dgm:prSet/>
      <dgm:spPr/>
      <dgm:t>
        <a:bodyPr/>
        <a:lstStyle/>
        <a:p>
          <a:endParaRPr lang="en-US"/>
        </a:p>
      </dgm:t>
    </dgm:pt>
    <dgm:pt modelId="{8260EAEF-F22C-439B-972E-51D4089944E2}" type="sibTrans" cxnId="{0175993A-1210-4FD4-9D08-48328A45C3F4}">
      <dgm:prSet/>
      <dgm:spPr/>
      <dgm:t>
        <a:bodyPr/>
        <a:lstStyle/>
        <a:p>
          <a:endParaRPr lang="en-US"/>
        </a:p>
      </dgm:t>
    </dgm:pt>
    <dgm:pt modelId="{C04A37AE-D7DE-4EC9-B3B6-8E2AD8352606}">
      <dgm:prSet phldrT="[Text]"/>
      <dgm:spPr/>
      <dgm:t>
        <a:bodyPr/>
        <a:lstStyle/>
        <a:p>
          <a:r>
            <a:rPr lang="en-US" dirty="0"/>
            <a:t>Requests for all steps of the application process are sent through Submittable messages</a:t>
          </a:r>
        </a:p>
      </dgm:t>
    </dgm:pt>
    <dgm:pt modelId="{F79A89F5-F419-40C6-BD64-D988970937F0}" type="parTrans" cxnId="{982728BB-5DBD-4832-9577-32FF65E06843}">
      <dgm:prSet/>
      <dgm:spPr/>
      <dgm:t>
        <a:bodyPr/>
        <a:lstStyle/>
        <a:p>
          <a:endParaRPr lang="en-US"/>
        </a:p>
      </dgm:t>
    </dgm:pt>
    <dgm:pt modelId="{945EAA0D-BF93-4F96-B613-05307BD906CC}" type="sibTrans" cxnId="{982728BB-5DBD-4832-9577-32FF65E06843}">
      <dgm:prSet/>
      <dgm:spPr/>
      <dgm:t>
        <a:bodyPr/>
        <a:lstStyle/>
        <a:p>
          <a:endParaRPr lang="en-US"/>
        </a:p>
      </dgm:t>
    </dgm:pt>
    <dgm:pt modelId="{F98B77B6-89B0-4809-B8F0-6D19D23971FB}" type="pres">
      <dgm:prSet presAssocID="{D64E1CB8-2924-43A1-AC96-817B2B9A3177}" presName="Name0" presStyleCnt="0">
        <dgm:presLayoutVars>
          <dgm:dir/>
          <dgm:animLvl val="lvl"/>
          <dgm:resizeHandles/>
        </dgm:presLayoutVars>
      </dgm:prSet>
      <dgm:spPr/>
    </dgm:pt>
    <dgm:pt modelId="{7947CED3-0E4C-44BB-B905-3BCF86DE9C3E}" type="pres">
      <dgm:prSet presAssocID="{09A8F0C4-2988-4D5F-9BFB-FB808544745F}" presName="linNode" presStyleCnt="0"/>
      <dgm:spPr/>
    </dgm:pt>
    <dgm:pt modelId="{06E4EBF5-0046-4B2E-9CC4-C04287107D1D}" type="pres">
      <dgm:prSet presAssocID="{09A8F0C4-2988-4D5F-9BFB-FB808544745F}" presName="parentShp" presStyleLbl="node1" presStyleIdx="0" presStyleCnt="2">
        <dgm:presLayoutVars>
          <dgm:bulletEnabled val="1"/>
        </dgm:presLayoutVars>
      </dgm:prSet>
      <dgm:spPr/>
    </dgm:pt>
    <dgm:pt modelId="{E1116CD1-781E-4DA2-95A8-9CCDB61A9C49}" type="pres">
      <dgm:prSet presAssocID="{09A8F0C4-2988-4D5F-9BFB-FB808544745F}" presName="childShp" presStyleLbl="bgAccFollowNode1" presStyleIdx="0" presStyleCnt="2">
        <dgm:presLayoutVars>
          <dgm:bulletEnabled val="1"/>
        </dgm:presLayoutVars>
      </dgm:prSet>
      <dgm:spPr/>
    </dgm:pt>
    <dgm:pt modelId="{836A0098-D9AE-4938-9662-3C400C6B68E9}" type="pres">
      <dgm:prSet presAssocID="{EA8EC5D2-25A1-434C-85A5-B6A49936C25A}" presName="spacing" presStyleCnt="0"/>
      <dgm:spPr/>
    </dgm:pt>
    <dgm:pt modelId="{43988899-E990-45B7-8C4C-2A7623CE8A55}" type="pres">
      <dgm:prSet presAssocID="{7698C081-33BA-4B59-9CD7-8C0E6B322A1A}" presName="linNode" presStyleCnt="0"/>
      <dgm:spPr/>
    </dgm:pt>
    <dgm:pt modelId="{BD50114D-17AD-4BDB-B04A-F2C2D1C0E145}" type="pres">
      <dgm:prSet presAssocID="{7698C081-33BA-4B59-9CD7-8C0E6B322A1A}" presName="parentShp" presStyleLbl="node1" presStyleIdx="1" presStyleCnt="2">
        <dgm:presLayoutVars>
          <dgm:bulletEnabled val="1"/>
        </dgm:presLayoutVars>
      </dgm:prSet>
      <dgm:spPr/>
    </dgm:pt>
    <dgm:pt modelId="{F98454E2-2D5D-4D04-B1E9-B96C69351E61}" type="pres">
      <dgm:prSet presAssocID="{7698C081-33BA-4B59-9CD7-8C0E6B322A1A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EB22A303-142C-4785-BD1D-02A09AF1A1C9}" type="presOf" srcId="{4AC55042-0EED-44D1-8B84-702BDFE6F83F}" destId="{F98454E2-2D5D-4D04-B1E9-B96C69351E61}" srcOrd="0" destOrd="2" presId="urn:microsoft.com/office/officeart/2005/8/layout/vList6"/>
    <dgm:cxn modelId="{A03D8107-DECC-4645-8417-1832A41A65B3}" srcId="{09A8F0C4-2988-4D5F-9BFB-FB808544745F}" destId="{FB7CF1B2-0BC2-4CE8-ADF7-E7068A0AD727}" srcOrd="0" destOrd="0" parTransId="{849A4810-A7F1-48C6-B980-15521BD232D0}" sibTransId="{A7CD64B0-ACB5-465A-8094-7543F0F39E03}"/>
    <dgm:cxn modelId="{5BB3DA08-FDBE-40D5-8848-67A33ABA5BAC}" type="presOf" srcId="{7698C081-33BA-4B59-9CD7-8C0E6B322A1A}" destId="{BD50114D-17AD-4BDB-B04A-F2C2D1C0E145}" srcOrd="0" destOrd="0" presId="urn:microsoft.com/office/officeart/2005/8/layout/vList6"/>
    <dgm:cxn modelId="{F01B9C13-4DAD-4B6B-BE2D-C1D91A76F4C6}" type="presOf" srcId="{3768715C-748B-4645-8815-6BCECF4509A6}" destId="{F98454E2-2D5D-4D04-B1E9-B96C69351E61}" srcOrd="0" destOrd="1" presId="urn:microsoft.com/office/officeart/2005/8/layout/vList6"/>
    <dgm:cxn modelId="{9B21D623-4E65-4A9B-8085-2B98ABF0203E}" type="presOf" srcId="{96027B58-559A-41BF-B631-D96F40FE140F}" destId="{F98454E2-2D5D-4D04-B1E9-B96C69351E61}" srcOrd="0" destOrd="0" presId="urn:microsoft.com/office/officeart/2005/8/layout/vList6"/>
    <dgm:cxn modelId="{0175993A-1210-4FD4-9D08-48328A45C3F4}" srcId="{96027B58-559A-41BF-B631-D96F40FE140F}" destId="{3768715C-748B-4645-8815-6BCECF4509A6}" srcOrd="0" destOrd="0" parTransId="{83997D73-7284-4437-BA4B-23EDD73FE2D9}" sibTransId="{8260EAEF-F22C-439B-972E-51D4089944E2}"/>
    <dgm:cxn modelId="{809B953E-7657-40F6-8632-71273B634DB5}" type="presOf" srcId="{D64E1CB8-2924-43A1-AC96-817B2B9A3177}" destId="{F98B77B6-89B0-4809-B8F0-6D19D23971FB}" srcOrd="0" destOrd="0" presId="urn:microsoft.com/office/officeart/2005/8/layout/vList6"/>
    <dgm:cxn modelId="{60D5F049-43C6-4A63-A14F-90A7B07726F2}" srcId="{D64E1CB8-2924-43A1-AC96-817B2B9A3177}" destId="{09A8F0C4-2988-4D5F-9BFB-FB808544745F}" srcOrd="0" destOrd="0" parTransId="{F70D6BB9-DAB8-4025-959F-F953B47AF244}" sibTransId="{EA8EC5D2-25A1-434C-85A5-B6A49936C25A}"/>
    <dgm:cxn modelId="{FFA4E0A3-CB1B-45AC-A28F-9B3DD8D8A1F7}" srcId="{7698C081-33BA-4B59-9CD7-8C0E6B322A1A}" destId="{4AC55042-0EED-44D1-8B84-702BDFE6F83F}" srcOrd="1" destOrd="0" parTransId="{BB1D562A-FDF3-4B5F-AAE4-4980D1BD3A0F}" sibTransId="{0846745A-DAB0-4462-B40F-2C63CC881214}"/>
    <dgm:cxn modelId="{982728BB-5DBD-4832-9577-32FF65E06843}" srcId="{09A8F0C4-2988-4D5F-9BFB-FB808544745F}" destId="{C04A37AE-D7DE-4EC9-B3B6-8E2AD8352606}" srcOrd="1" destOrd="0" parTransId="{F79A89F5-F419-40C6-BD64-D988970937F0}" sibTransId="{945EAA0D-BF93-4F96-B613-05307BD906CC}"/>
    <dgm:cxn modelId="{DFEF67C0-89C3-4A53-91EC-CEEACBAE0971}" srcId="{D64E1CB8-2924-43A1-AC96-817B2B9A3177}" destId="{7698C081-33BA-4B59-9CD7-8C0E6B322A1A}" srcOrd="1" destOrd="0" parTransId="{D9079328-A7B5-408D-820A-43BC41B0E10D}" sibTransId="{6C30561A-9A2F-476E-B655-58A407EC57F9}"/>
    <dgm:cxn modelId="{859577C0-E2E1-4CAB-8EC8-97890803FFBB}" type="presOf" srcId="{C04A37AE-D7DE-4EC9-B3B6-8E2AD8352606}" destId="{E1116CD1-781E-4DA2-95A8-9CCDB61A9C49}" srcOrd="0" destOrd="1" presId="urn:microsoft.com/office/officeart/2005/8/layout/vList6"/>
    <dgm:cxn modelId="{2F0CDDD4-E66F-4CB5-935E-099F70BA4259}" srcId="{7698C081-33BA-4B59-9CD7-8C0E6B322A1A}" destId="{96027B58-559A-41BF-B631-D96F40FE140F}" srcOrd="0" destOrd="0" parTransId="{AA0C48C0-03FD-41F8-B42D-A84CB3166208}" sibTransId="{C25A7E7A-E5B6-43F8-AF6C-D6369D5E0FC6}"/>
    <dgm:cxn modelId="{EFCFB6E3-4015-4907-A154-CD303F96AE8A}" type="presOf" srcId="{FB7CF1B2-0BC2-4CE8-ADF7-E7068A0AD727}" destId="{E1116CD1-781E-4DA2-95A8-9CCDB61A9C49}" srcOrd="0" destOrd="0" presId="urn:microsoft.com/office/officeart/2005/8/layout/vList6"/>
    <dgm:cxn modelId="{573B53FE-FF0E-47C7-93C0-D82B4D14B1A0}" type="presOf" srcId="{09A8F0C4-2988-4D5F-9BFB-FB808544745F}" destId="{06E4EBF5-0046-4B2E-9CC4-C04287107D1D}" srcOrd="0" destOrd="0" presId="urn:microsoft.com/office/officeart/2005/8/layout/vList6"/>
    <dgm:cxn modelId="{BBBBCCBB-7CEB-43A7-A811-A6A2552B791B}" type="presParOf" srcId="{F98B77B6-89B0-4809-B8F0-6D19D23971FB}" destId="{7947CED3-0E4C-44BB-B905-3BCF86DE9C3E}" srcOrd="0" destOrd="0" presId="urn:microsoft.com/office/officeart/2005/8/layout/vList6"/>
    <dgm:cxn modelId="{FA27D8A7-1745-460A-828E-978744955F1F}" type="presParOf" srcId="{7947CED3-0E4C-44BB-B905-3BCF86DE9C3E}" destId="{06E4EBF5-0046-4B2E-9CC4-C04287107D1D}" srcOrd="0" destOrd="0" presId="urn:microsoft.com/office/officeart/2005/8/layout/vList6"/>
    <dgm:cxn modelId="{668FDC56-5CF6-497F-8B6F-48FDC1495F4E}" type="presParOf" srcId="{7947CED3-0E4C-44BB-B905-3BCF86DE9C3E}" destId="{E1116CD1-781E-4DA2-95A8-9CCDB61A9C49}" srcOrd="1" destOrd="0" presId="urn:microsoft.com/office/officeart/2005/8/layout/vList6"/>
    <dgm:cxn modelId="{CF907F05-739B-4B54-B10B-C2BA72785423}" type="presParOf" srcId="{F98B77B6-89B0-4809-B8F0-6D19D23971FB}" destId="{836A0098-D9AE-4938-9662-3C400C6B68E9}" srcOrd="1" destOrd="0" presId="urn:microsoft.com/office/officeart/2005/8/layout/vList6"/>
    <dgm:cxn modelId="{E307BCE4-31D7-4F7F-BD0D-F362E72526EB}" type="presParOf" srcId="{F98B77B6-89B0-4809-B8F0-6D19D23971FB}" destId="{43988899-E990-45B7-8C4C-2A7623CE8A55}" srcOrd="2" destOrd="0" presId="urn:microsoft.com/office/officeart/2005/8/layout/vList6"/>
    <dgm:cxn modelId="{F9F18F41-4DAB-4342-B1E1-8A1A9409AC9D}" type="presParOf" srcId="{43988899-E990-45B7-8C4C-2A7623CE8A55}" destId="{BD50114D-17AD-4BDB-B04A-F2C2D1C0E145}" srcOrd="0" destOrd="0" presId="urn:microsoft.com/office/officeart/2005/8/layout/vList6"/>
    <dgm:cxn modelId="{94B0D77F-208E-4E18-B1DA-06DA50A056C0}" type="presParOf" srcId="{43988899-E990-45B7-8C4C-2A7623CE8A55}" destId="{F98454E2-2D5D-4D04-B1E9-B96C69351E6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BB6C28E-CCDC-4B4F-8BDF-D3EC679CEA3E}" type="doc">
      <dgm:prSet loTypeId="urn:microsoft.com/office/officeart/2005/8/layout/cycle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786E9A8-363A-465E-8EF4-6E31552ED678}">
      <dgm:prSet phldrT="[Text]"/>
      <dgm:spPr/>
      <dgm:t>
        <a:bodyPr/>
        <a:lstStyle/>
        <a:p>
          <a:r>
            <a:rPr lang="en-US" dirty="0"/>
            <a:t>1. Award or Denied</a:t>
          </a:r>
        </a:p>
      </dgm:t>
    </dgm:pt>
    <dgm:pt modelId="{5BE9721C-CFDA-445C-A394-66AE9C621707}" type="parTrans" cxnId="{11B9198D-5579-45D1-9AA9-810D7561E18D}">
      <dgm:prSet/>
      <dgm:spPr/>
      <dgm:t>
        <a:bodyPr/>
        <a:lstStyle/>
        <a:p>
          <a:endParaRPr lang="en-US"/>
        </a:p>
      </dgm:t>
    </dgm:pt>
    <dgm:pt modelId="{CAB5416A-7439-418D-846B-1FA4F2DF00AE}" type="sibTrans" cxnId="{11B9198D-5579-45D1-9AA9-810D7561E18D}">
      <dgm:prSet/>
      <dgm:spPr/>
      <dgm:t>
        <a:bodyPr/>
        <a:lstStyle/>
        <a:p>
          <a:endParaRPr lang="en-US"/>
        </a:p>
      </dgm:t>
    </dgm:pt>
    <dgm:pt modelId="{81D0422A-36F7-4810-8B84-82658162DC24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dirty="0"/>
            <a:t>2. Accept Terms/ Financial Agreement</a:t>
          </a:r>
        </a:p>
      </dgm:t>
    </dgm:pt>
    <dgm:pt modelId="{742F89E2-484F-4E99-A54C-0C334527FC3C}" type="parTrans" cxnId="{9CF5F4D5-2F0A-4847-B5FF-B351AC39C8BF}">
      <dgm:prSet/>
      <dgm:spPr/>
      <dgm:t>
        <a:bodyPr/>
        <a:lstStyle/>
        <a:p>
          <a:endParaRPr lang="en-US"/>
        </a:p>
      </dgm:t>
    </dgm:pt>
    <dgm:pt modelId="{67995844-BC23-4FFD-9EA8-5266755ECC6F}" type="sibTrans" cxnId="{9CF5F4D5-2F0A-4847-B5FF-B351AC39C8BF}">
      <dgm:prSet/>
      <dgm:spPr/>
      <dgm:t>
        <a:bodyPr/>
        <a:lstStyle/>
        <a:p>
          <a:endParaRPr lang="en-US"/>
        </a:p>
      </dgm:t>
    </dgm:pt>
    <dgm:pt modelId="{EA186A1F-DEB8-4270-90FC-C7EF8E7848F0}">
      <dgm:prSet phldrT="[Text]"/>
      <dgm:spPr/>
      <dgm:t>
        <a:bodyPr/>
        <a:lstStyle/>
        <a:p>
          <a:endParaRPr lang="en-US" dirty="0"/>
        </a:p>
      </dgm:t>
    </dgm:pt>
    <dgm:pt modelId="{CB5B1E66-B272-4DFF-BF89-5C05D9C72347}" type="parTrans" cxnId="{C744EF5C-A0B2-4A6F-BC23-99C66E0ED974}">
      <dgm:prSet/>
      <dgm:spPr/>
      <dgm:t>
        <a:bodyPr/>
        <a:lstStyle/>
        <a:p>
          <a:endParaRPr lang="en-US"/>
        </a:p>
      </dgm:t>
    </dgm:pt>
    <dgm:pt modelId="{8D0F4AD5-390B-4EBB-BDF5-B171CCBCC858}" type="sibTrans" cxnId="{C744EF5C-A0B2-4A6F-BC23-99C66E0ED974}">
      <dgm:prSet/>
      <dgm:spPr/>
      <dgm:t>
        <a:bodyPr/>
        <a:lstStyle/>
        <a:p>
          <a:endParaRPr lang="en-US"/>
        </a:p>
      </dgm:t>
    </dgm:pt>
    <dgm:pt modelId="{D26CAD2A-EA35-4CBF-BD5A-C979F5C07B84}">
      <dgm:prSet phldrT="[Text]"/>
      <dgm:spPr/>
      <dgm:t>
        <a:bodyPr/>
        <a:lstStyle/>
        <a:p>
          <a:endParaRPr lang="en-US" dirty="0"/>
        </a:p>
      </dgm:t>
    </dgm:pt>
    <dgm:pt modelId="{4276DC04-6008-410B-B13C-4A027E1228E4}" type="parTrans" cxnId="{4C61942C-EBF7-453D-B993-5CEABC33117B}">
      <dgm:prSet/>
      <dgm:spPr/>
      <dgm:t>
        <a:bodyPr/>
        <a:lstStyle/>
        <a:p>
          <a:endParaRPr lang="en-US"/>
        </a:p>
      </dgm:t>
    </dgm:pt>
    <dgm:pt modelId="{B238C277-B13E-4A52-88B7-382BA995B2D4}" type="sibTrans" cxnId="{4C61942C-EBF7-453D-B993-5CEABC33117B}">
      <dgm:prSet/>
      <dgm:spPr/>
      <dgm:t>
        <a:bodyPr/>
        <a:lstStyle/>
        <a:p>
          <a:endParaRPr lang="en-US"/>
        </a:p>
      </dgm:t>
    </dgm:pt>
    <dgm:pt modelId="{AF840537-D38C-45C5-A0ED-C59AC6ED8334}">
      <dgm:prSet phldrT="[Text]"/>
      <dgm:spPr/>
      <dgm:t>
        <a:bodyPr/>
        <a:lstStyle/>
        <a:p>
          <a:endParaRPr lang="en-US" dirty="0"/>
        </a:p>
      </dgm:t>
    </dgm:pt>
    <dgm:pt modelId="{6874CCD3-B123-48A0-AD1C-DF4C78335E08}" type="parTrans" cxnId="{51424132-6106-4B9A-A7D2-B1B0FE06FEF6}">
      <dgm:prSet/>
      <dgm:spPr/>
      <dgm:t>
        <a:bodyPr/>
        <a:lstStyle/>
        <a:p>
          <a:endParaRPr lang="en-US"/>
        </a:p>
      </dgm:t>
    </dgm:pt>
    <dgm:pt modelId="{488D5867-B91F-40F3-8F0F-8CCE0698D2A8}" type="sibTrans" cxnId="{51424132-6106-4B9A-A7D2-B1B0FE06FEF6}">
      <dgm:prSet/>
      <dgm:spPr/>
      <dgm:t>
        <a:bodyPr/>
        <a:lstStyle/>
        <a:p>
          <a:endParaRPr lang="en-US"/>
        </a:p>
      </dgm:t>
    </dgm:pt>
    <dgm:pt modelId="{D6A1532B-AB3E-43C0-A30C-03CDD928894F}" type="pres">
      <dgm:prSet presAssocID="{1BB6C28E-CCDC-4B4F-8BDF-D3EC679CEA3E}" presName="Name0" presStyleCnt="0">
        <dgm:presLayoutVars>
          <dgm:dir/>
          <dgm:resizeHandles val="exact"/>
        </dgm:presLayoutVars>
      </dgm:prSet>
      <dgm:spPr/>
    </dgm:pt>
    <dgm:pt modelId="{1E7B24CD-324B-45F2-886E-43BE579A629C}" type="pres">
      <dgm:prSet presAssocID="{1BB6C28E-CCDC-4B4F-8BDF-D3EC679CEA3E}" presName="cycle" presStyleCnt="0"/>
      <dgm:spPr/>
    </dgm:pt>
    <dgm:pt modelId="{1C98F2C5-15B6-49FB-A216-B2BF436B8185}" type="pres">
      <dgm:prSet presAssocID="{7786E9A8-363A-465E-8EF4-6E31552ED678}" presName="nodeFirstNode" presStyleLbl="node1" presStyleIdx="0" presStyleCnt="5">
        <dgm:presLayoutVars>
          <dgm:bulletEnabled val="1"/>
        </dgm:presLayoutVars>
      </dgm:prSet>
      <dgm:spPr/>
    </dgm:pt>
    <dgm:pt modelId="{F5CA3623-456B-407D-B7BE-80CFE92DFC11}" type="pres">
      <dgm:prSet presAssocID="{CAB5416A-7439-418D-846B-1FA4F2DF00AE}" presName="sibTransFirstNode" presStyleLbl="bgShp" presStyleIdx="0" presStyleCnt="1"/>
      <dgm:spPr/>
    </dgm:pt>
    <dgm:pt modelId="{E455E235-8965-4CA7-9FFD-7E422053A8E6}" type="pres">
      <dgm:prSet presAssocID="{81D0422A-36F7-4810-8B84-82658162DC24}" presName="nodeFollowingNodes" presStyleLbl="node1" presStyleIdx="1" presStyleCnt="5">
        <dgm:presLayoutVars>
          <dgm:bulletEnabled val="1"/>
        </dgm:presLayoutVars>
      </dgm:prSet>
      <dgm:spPr/>
    </dgm:pt>
    <dgm:pt modelId="{F0A613D7-C882-4D81-9AAE-7ABDCC5BF645}" type="pres">
      <dgm:prSet presAssocID="{EA186A1F-DEB8-4270-90FC-C7EF8E7848F0}" presName="nodeFollowingNodes" presStyleLbl="node1" presStyleIdx="2" presStyleCnt="5">
        <dgm:presLayoutVars>
          <dgm:bulletEnabled val="1"/>
        </dgm:presLayoutVars>
      </dgm:prSet>
      <dgm:spPr/>
    </dgm:pt>
    <dgm:pt modelId="{8CB2D95C-3D30-4E12-B8CC-2E01C8FE8FE4}" type="pres">
      <dgm:prSet presAssocID="{D26CAD2A-EA35-4CBF-BD5A-C979F5C07B84}" presName="nodeFollowingNodes" presStyleLbl="node1" presStyleIdx="3" presStyleCnt="5">
        <dgm:presLayoutVars>
          <dgm:bulletEnabled val="1"/>
        </dgm:presLayoutVars>
      </dgm:prSet>
      <dgm:spPr/>
    </dgm:pt>
    <dgm:pt modelId="{23313A3E-841D-49C5-A83B-020D577794BD}" type="pres">
      <dgm:prSet presAssocID="{AF840537-D38C-45C5-A0ED-C59AC6ED8334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FAA7B717-3CEF-4A0F-AEDB-C51CC47B7E67}" type="presOf" srcId="{EA186A1F-DEB8-4270-90FC-C7EF8E7848F0}" destId="{F0A613D7-C882-4D81-9AAE-7ABDCC5BF645}" srcOrd="0" destOrd="0" presId="urn:microsoft.com/office/officeart/2005/8/layout/cycle3"/>
    <dgm:cxn modelId="{4C61942C-EBF7-453D-B993-5CEABC33117B}" srcId="{1BB6C28E-CCDC-4B4F-8BDF-D3EC679CEA3E}" destId="{D26CAD2A-EA35-4CBF-BD5A-C979F5C07B84}" srcOrd="3" destOrd="0" parTransId="{4276DC04-6008-410B-B13C-4A027E1228E4}" sibTransId="{B238C277-B13E-4A52-88B7-382BA995B2D4}"/>
    <dgm:cxn modelId="{C4BD8B30-55AA-4BC5-BB0D-4426AF4AC7E5}" type="presOf" srcId="{CAB5416A-7439-418D-846B-1FA4F2DF00AE}" destId="{F5CA3623-456B-407D-B7BE-80CFE92DFC11}" srcOrd="0" destOrd="0" presId="urn:microsoft.com/office/officeart/2005/8/layout/cycle3"/>
    <dgm:cxn modelId="{51424132-6106-4B9A-A7D2-B1B0FE06FEF6}" srcId="{1BB6C28E-CCDC-4B4F-8BDF-D3EC679CEA3E}" destId="{AF840537-D38C-45C5-A0ED-C59AC6ED8334}" srcOrd="4" destOrd="0" parTransId="{6874CCD3-B123-48A0-AD1C-DF4C78335E08}" sibTransId="{488D5867-B91F-40F3-8F0F-8CCE0698D2A8}"/>
    <dgm:cxn modelId="{C744EF5C-A0B2-4A6F-BC23-99C66E0ED974}" srcId="{1BB6C28E-CCDC-4B4F-8BDF-D3EC679CEA3E}" destId="{EA186A1F-DEB8-4270-90FC-C7EF8E7848F0}" srcOrd="2" destOrd="0" parTransId="{CB5B1E66-B272-4DFF-BF89-5C05D9C72347}" sibTransId="{8D0F4AD5-390B-4EBB-BDF5-B171CCBCC858}"/>
    <dgm:cxn modelId="{2C781768-8C0D-459D-86CE-5C966446FB5F}" type="presOf" srcId="{AF840537-D38C-45C5-A0ED-C59AC6ED8334}" destId="{23313A3E-841D-49C5-A83B-020D577794BD}" srcOrd="0" destOrd="0" presId="urn:microsoft.com/office/officeart/2005/8/layout/cycle3"/>
    <dgm:cxn modelId="{888EBA7B-88FD-44DC-A56B-FB28BCFC2DCE}" type="presOf" srcId="{1BB6C28E-CCDC-4B4F-8BDF-D3EC679CEA3E}" destId="{D6A1532B-AB3E-43C0-A30C-03CDD928894F}" srcOrd="0" destOrd="0" presId="urn:microsoft.com/office/officeart/2005/8/layout/cycle3"/>
    <dgm:cxn modelId="{7ECF1383-CA25-4A51-9B17-48D6D439B434}" type="presOf" srcId="{81D0422A-36F7-4810-8B84-82658162DC24}" destId="{E455E235-8965-4CA7-9FFD-7E422053A8E6}" srcOrd="0" destOrd="0" presId="urn:microsoft.com/office/officeart/2005/8/layout/cycle3"/>
    <dgm:cxn modelId="{11B9198D-5579-45D1-9AA9-810D7561E18D}" srcId="{1BB6C28E-CCDC-4B4F-8BDF-D3EC679CEA3E}" destId="{7786E9A8-363A-465E-8EF4-6E31552ED678}" srcOrd="0" destOrd="0" parTransId="{5BE9721C-CFDA-445C-A394-66AE9C621707}" sibTransId="{CAB5416A-7439-418D-846B-1FA4F2DF00AE}"/>
    <dgm:cxn modelId="{9CF5F4D5-2F0A-4847-B5FF-B351AC39C8BF}" srcId="{1BB6C28E-CCDC-4B4F-8BDF-D3EC679CEA3E}" destId="{81D0422A-36F7-4810-8B84-82658162DC24}" srcOrd="1" destOrd="0" parTransId="{742F89E2-484F-4E99-A54C-0C334527FC3C}" sibTransId="{67995844-BC23-4FFD-9EA8-5266755ECC6F}"/>
    <dgm:cxn modelId="{4956F8DD-3623-4A38-9D29-BAEDCA02727F}" type="presOf" srcId="{D26CAD2A-EA35-4CBF-BD5A-C979F5C07B84}" destId="{8CB2D95C-3D30-4E12-B8CC-2E01C8FE8FE4}" srcOrd="0" destOrd="0" presId="urn:microsoft.com/office/officeart/2005/8/layout/cycle3"/>
    <dgm:cxn modelId="{38190FF7-071A-4647-A1D4-137CCDCF5F87}" type="presOf" srcId="{7786E9A8-363A-465E-8EF4-6E31552ED678}" destId="{1C98F2C5-15B6-49FB-A216-B2BF436B8185}" srcOrd="0" destOrd="0" presId="urn:microsoft.com/office/officeart/2005/8/layout/cycle3"/>
    <dgm:cxn modelId="{7372D789-363A-4AC2-9167-4E4BF6C22DE7}" type="presParOf" srcId="{D6A1532B-AB3E-43C0-A30C-03CDD928894F}" destId="{1E7B24CD-324B-45F2-886E-43BE579A629C}" srcOrd="0" destOrd="0" presId="urn:microsoft.com/office/officeart/2005/8/layout/cycle3"/>
    <dgm:cxn modelId="{98F10ED3-058C-4E34-9DAA-124B72307E1D}" type="presParOf" srcId="{1E7B24CD-324B-45F2-886E-43BE579A629C}" destId="{1C98F2C5-15B6-49FB-A216-B2BF436B8185}" srcOrd="0" destOrd="0" presId="urn:microsoft.com/office/officeart/2005/8/layout/cycle3"/>
    <dgm:cxn modelId="{B8FF9683-7A73-4B4D-A326-9C26CD0E7FD0}" type="presParOf" srcId="{1E7B24CD-324B-45F2-886E-43BE579A629C}" destId="{F5CA3623-456B-407D-B7BE-80CFE92DFC11}" srcOrd="1" destOrd="0" presId="urn:microsoft.com/office/officeart/2005/8/layout/cycle3"/>
    <dgm:cxn modelId="{9C7199B0-7E77-434E-991C-0FFC8D7C24F8}" type="presParOf" srcId="{1E7B24CD-324B-45F2-886E-43BE579A629C}" destId="{E455E235-8965-4CA7-9FFD-7E422053A8E6}" srcOrd="2" destOrd="0" presId="urn:microsoft.com/office/officeart/2005/8/layout/cycle3"/>
    <dgm:cxn modelId="{9FE72201-2196-40EA-8B01-ED062033DDCE}" type="presParOf" srcId="{1E7B24CD-324B-45F2-886E-43BE579A629C}" destId="{F0A613D7-C882-4D81-9AAE-7ABDCC5BF645}" srcOrd="3" destOrd="0" presId="urn:microsoft.com/office/officeart/2005/8/layout/cycle3"/>
    <dgm:cxn modelId="{66D005B7-9414-49B4-944E-47C9CCA1486B}" type="presParOf" srcId="{1E7B24CD-324B-45F2-886E-43BE579A629C}" destId="{8CB2D95C-3D30-4E12-B8CC-2E01C8FE8FE4}" srcOrd="4" destOrd="0" presId="urn:microsoft.com/office/officeart/2005/8/layout/cycle3"/>
    <dgm:cxn modelId="{A3A4A5E6-AB4B-4EFD-8A86-E10CE1592249}" type="presParOf" srcId="{1E7B24CD-324B-45F2-886E-43BE579A629C}" destId="{23313A3E-841D-49C5-A83B-020D577794BD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F18D154-C922-4982-9203-81850E3A2072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153020-0150-40BF-8921-69ED5EF37FCA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/>
            <a:t>Approved</a:t>
          </a:r>
        </a:p>
      </dgm:t>
    </dgm:pt>
    <dgm:pt modelId="{A519533F-2AF3-4688-BFC7-F5B43133F1A7}" type="parTrans" cxnId="{EAD949DB-03F8-481A-9E5F-FF07962ECEC6}">
      <dgm:prSet/>
      <dgm:spPr/>
      <dgm:t>
        <a:bodyPr/>
        <a:lstStyle/>
        <a:p>
          <a:endParaRPr lang="en-US"/>
        </a:p>
      </dgm:t>
    </dgm:pt>
    <dgm:pt modelId="{C756AD56-31FD-4115-8264-22AB2C88DDEF}" type="sibTrans" cxnId="{EAD949DB-03F8-481A-9E5F-FF07962ECEC6}">
      <dgm:prSet/>
      <dgm:spPr/>
      <dgm:t>
        <a:bodyPr/>
        <a:lstStyle/>
        <a:p>
          <a:endParaRPr lang="en-US"/>
        </a:p>
      </dgm:t>
    </dgm:pt>
    <dgm:pt modelId="{D00178F7-B19B-423F-A2CB-1613BB84686A}">
      <dgm:prSet phldrT="[Text]" custT="1"/>
      <dgm:spPr/>
      <dgm:t>
        <a:bodyPr/>
        <a:lstStyle/>
        <a:p>
          <a:r>
            <a:rPr lang="en-US" sz="1800" dirty="0"/>
            <a:t>You will get a message from Submittable notifying you of award in full or a reduced amount (as determined by review team).</a:t>
          </a:r>
        </a:p>
      </dgm:t>
    </dgm:pt>
    <dgm:pt modelId="{67BC1052-9D90-4699-90C0-20F6F4649D63}" type="parTrans" cxnId="{2E0F74FE-68BB-4AD9-993B-D349415FB043}">
      <dgm:prSet/>
      <dgm:spPr/>
      <dgm:t>
        <a:bodyPr/>
        <a:lstStyle/>
        <a:p>
          <a:endParaRPr lang="en-US"/>
        </a:p>
      </dgm:t>
    </dgm:pt>
    <dgm:pt modelId="{6B16E9E4-A767-4EB2-A12F-10ADBFE9D0F5}" type="sibTrans" cxnId="{2E0F74FE-68BB-4AD9-993B-D349415FB043}">
      <dgm:prSet/>
      <dgm:spPr/>
      <dgm:t>
        <a:bodyPr/>
        <a:lstStyle/>
        <a:p>
          <a:endParaRPr lang="en-US"/>
        </a:p>
      </dgm:t>
    </dgm:pt>
    <dgm:pt modelId="{28968739-FCD4-46B5-A216-E55C6A807AAD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Request for W9/Grant Terms	</a:t>
          </a:r>
        </a:p>
      </dgm:t>
    </dgm:pt>
    <dgm:pt modelId="{A724682F-81C5-4F5C-B4CB-0CC04FF0C38C}" type="parTrans" cxnId="{8E32A65B-BC80-4A16-8988-57A6BBD56A77}">
      <dgm:prSet/>
      <dgm:spPr/>
      <dgm:t>
        <a:bodyPr/>
        <a:lstStyle/>
        <a:p>
          <a:endParaRPr lang="en-US"/>
        </a:p>
      </dgm:t>
    </dgm:pt>
    <dgm:pt modelId="{C4201F4B-3C79-461B-9927-ED8A0BE3255A}" type="sibTrans" cxnId="{8E32A65B-BC80-4A16-8988-57A6BBD56A77}">
      <dgm:prSet/>
      <dgm:spPr/>
      <dgm:t>
        <a:bodyPr/>
        <a:lstStyle/>
        <a:p>
          <a:endParaRPr lang="en-US"/>
        </a:p>
      </dgm:t>
    </dgm:pt>
    <dgm:pt modelId="{3B5FEC20-B492-456E-A60B-C5077F26E280}">
      <dgm:prSet phldrT="[Text]" custT="1"/>
      <dgm:spPr/>
      <dgm:t>
        <a:bodyPr/>
        <a:lstStyle/>
        <a:p>
          <a:r>
            <a:rPr lang="en-US" sz="1800" dirty="0"/>
            <a:t>You will receive a secondary message with instructions to complete the required financial agreement – access to online additional forms</a:t>
          </a:r>
        </a:p>
      </dgm:t>
    </dgm:pt>
    <dgm:pt modelId="{5A2C15B0-B2F5-4860-A7A7-2D00E661CEA3}" type="parTrans" cxnId="{0B709834-53BD-4465-9B07-0D19B5913A57}">
      <dgm:prSet/>
      <dgm:spPr/>
      <dgm:t>
        <a:bodyPr/>
        <a:lstStyle/>
        <a:p>
          <a:endParaRPr lang="en-US"/>
        </a:p>
      </dgm:t>
    </dgm:pt>
    <dgm:pt modelId="{82ACE6C0-B38B-416F-8AA6-F5DE9AF947AB}" type="sibTrans" cxnId="{0B709834-53BD-4465-9B07-0D19B5913A57}">
      <dgm:prSet/>
      <dgm:spPr/>
      <dgm:t>
        <a:bodyPr/>
        <a:lstStyle/>
        <a:p>
          <a:endParaRPr lang="en-US"/>
        </a:p>
      </dgm:t>
    </dgm:pt>
    <dgm:pt modelId="{E3A4F743-2BCA-4C3D-B83C-93BA9732E2C0}">
      <dgm:prSet phldrT="[Text]"/>
      <dgm:spPr/>
      <dgm:t>
        <a:bodyPr/>
        <a:lstStyle/>
        <a:p>
          <a:r>
            <a:rPr lang="en-US" dirty="0"/>
            <a:t>Deadline</a:t>
          </a:r>
        </a:p>
      </dgm:t>
    </dgm:pt>
    <dgm:pt modelId="{2C735D19-2C37-4F24-AA0B-6007D2FBBFD2}" type="parTrans" cxnId="{59ECF5CA-DA33-4B83-AC9E-8CBDD37B4FC7}">
      <dgm:prSet/>
      <dgm:spPr/>
      <dgm:t>
        <a:bodyPr/>
        <a:lstStyle/>
        <a:p>
          <a:endParaRPr lang="en-US"/>
        </a:p>
      </dgm:t>
    </dgm:pt>
    <dgm:pt modelId="{ED7FAA18-F283-479D-8A5F-DE1652E512AB}" type="sibTrans" cxnId="{59ECF5CA-DA33-4B83-AC9E-8CBDD37B4FC7}">
      <dgm:prSet/>
      <dgm:spPr/>
      <dgm:t>
        <a:bodyPr/>
        <a:lstStyle/>
        <a:p>
          <a:endParaRPr lang="en-US"/>
        </a:p>
      </dgm:t>
    </dgm:pt>
    <dgm:pt modelId="{E8F9A618-8F5C-483E-B41C-F048F73A11AA}">
      <dgm:prSet phldrT="[Text]" custT="1"/>
      <dgm:spPr/>
      <dgm:t>
        <a:bodyPr/>
        <a:lstStyle/>
        <a:p>
          <a:r>
            <a:rPr lang="en-US" sz="1800" dirty="0"/>
            <a:t>This step must be completed in 7-days from award notification or funding is forfeited</a:t>
          </a:r>
        </a:p>
      </dgm:t>
    </dgm:pt>
    <dgm:pt modelId="{6556E7FB-FA04-4B4F-8D94-0A4E7396DC88}" type="parTrans" cxnId="{F2C8F8A0-1F1A-4EF9-BFC8-CBE8D2C4A4C8}">
      <dgm:prSet/>
      <dgm:spPr/>
      <dgm:t>
        <a:bodyPr/>
        <a:lstStyle/>
        <a:p>
          <a:endParaRPr lang="en-US"/>
        </a:p>
      </dgm:t>
    </dgm:pt>
    <dgm:pt modelId="{0A577C8C-5AF8-4E2F-826C-5DB582060C3C}" type="sibTrans" cxnId="{F2C8F8A0-1F1A-4EF9-BFC8-CBE8D2C4A4C8}">
      <dgm:prSet/>
      <dgm:spPr/>
      <dgm:t>
        <a:bodyPr/>
        <a:lstStyle/>
        <a:p>
          <a:endParaRPr lang="en-US"/>
        </a:p>
      </dgm:t>
    </dgm:pt>
    <dgm:pt modelId="{5136F78E-C894-40EC-A380-4FDBB3298FE3}" type="pres">
      <dgm:prSet presAssocID="{7F18D154-C922-4982-9203-81850E3A2072}" presName="rootnode" presStyleCnt="0">
        <dgm:presLayoutVars>
          <dgm:chMax/>
          <dgm:chPref/>
          <dgm:dir/>
          <dgm:animLvl val="lvl"/>
        </dgm:presLayoutVars>
      </dgm:prSet>
      <dgm:spPr/>
    </dgm:pt>
    <dgm:pt modelId="{9A7D1F66-8A3F-4E24-B8AA-D6790633137E}" type="pres">
      <dgm:prSet presAssocID="{FA153020-0150-40BF-8921-69ED5EF37FCA}" presName="composite" presStyleCnt="0"/>
      <dgm:spPr/>
    </dgm:pt>
    <dgm:pt modelId="{DF160321-C05D-4AE0-B572-95F2B50FCB47}" type="pres">
      <dgm:prSet presAssocID="{FA153020-0150-40BF-8921-69ED5EF37FCA}" presName="bentUpArrow1" presStyleLbl="alignImgPlace1" presStyleIdx="0" presStyleCnt="2"/>
      <dgm:spPr/>
    </dgm:pt>
    <dgm:pt modelId="{09F0AAD7-7E5F-487F-A7A0-E671CA14782E}" type="pres">
      <dgm:prSet presAssocID="{FA153020-0150-40BF-8921-69ED5EF37FCA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</dgm:pt>
    <dgm:pt modelId="{B6743116-1F5F-40DC-B25B-C10F71C52FDF}" type="pres">
      <dgm:prSet presAssocID="{FA153020-0150-40BF-8921-69ED5EF37FCA}" presName="ChildText" presStyleLbl="revTx" presStyleIdx="0" presStyleCnt="3" custScaleX="294104" custLinFactX="16385" custLinFactNeighborX="100000" custLinFactNeighborY="-3183">
        <dgm:presLayoutVars>
          <dgm:chMax val="0"/>
          <dgm:chPref val="0"/>
          <dgm:bulletEnabled val="1"/>
        </dgm:presLayoutVars>
      </dgm:prSet>
      <dgm:spPr/>
    </dgm:pt>
    <dgm:pt modelId="{1A0C11CF-46DF-4A2A-83A7-5901526F5E17}" type="pres">
      <dgm:prSet presAssocID="{C756AD56-31FD-4115-8264-22AB2C88DDEF}" presName="sibTrans" presStyleCnt="0"/>
      <dgm:spPr/>
    </dgm:pt>
    <dgm:pt modelId="{C47E49E1-F5C9-49D4-BA23-BF3899FFB241}" type="pres">
      <dgm:prSet presAssocID="{28968739-FCD4-46B5-A216-E55C6A807AAD}" presName="composite" presStyleCnt="0"/>
      <dgm:spPr/>
    </dgm:pt>
    <dgm:pt modelId="{1ACA6CBF-9C23-4F9D-A3A0-8F495DB6F36C}" type="pres">
      <dgm:prSet presAssocID="{28968739-FCD4-46B5-A216-E55C6A807AAD}" presName="bentUpArrow1" presStyleLbl="alignImgPlace1" presStyleIdx="1" presStyleCnt="2" custLinFactNeighborX="-40337"/>
      <dgm:spPr/>
    </dgm:pt>
    <dgm:pt modelId="{20423EB9-4F5F-4244-9EF7-F784D23AE0D1}" type="pres">
      <dgm:prSet presAssocID="{28968739-FCD4-46B5-A216-E55C6A807AAD}" presName="ParentText" presStyleLbl="node1" presStyleIdx="1" presStyleCnt="3" custLinFactNeighborX="-26134" custLinFactNeighborY="0">
        <dgm:presLayoutVars>
          <dgm:chMax val="1"/>
          <dgm:chPref val="1"/>
          <dgm:bulletEnabled val="1"/>
        </dgm:presLayoutVars>
      </dgm:prSet>
      <dgm:spPr/>
    </dgm:pt>
    <dgm:pt modelId="{60862D08-5296-49D3-B5C9-B58BC3FAEDDB}" type="pres">
      <dgm:prSet presAssocID="{28968739-FCD4-46B5-A216-E55C6A807AAD}" presName="ChildText" presStyleLbl="revTx" presStyleIdx="1" presStyleCnt="3" custScaleX="277696" custLinFactNeighborX="70101" custLinFactNeighborY="63">
        <dgm:presLayoutVars>
          <dgm:chMax val="0"/>
          <dgm:chPref val="0"/>
          <dgm:bulletEnabled val="1"/>
        </dgm:presLayoutVars>
      </dgm:prSet>
      <dgm:spPr/>
    </dgm:pt>
    <dgm:pt modelId="{7F812DAD-FAD5-4161-B787-4F6D1E3081AA}" type="pres">
      <dgm:prSet presAssocID="{C4201F4B-3C79-461B-9927-ED8A0BE3255A}" presName="sibTrans" presStyleCnt="0"/>
      <dgm:spPr/>
    </dgm:pt>
    <dgm:pt modelId="{37933791-2961-441F-AC67-F83F38CD9E8C}" type="pres">
      <dgm:prSet presAssocID="{E3A4F743-2BCA-4C3D-B83C-93BA9732E2C0}" presName="composite" presStyleCnt="0"/>
      <dgm:spPr/>
    </dgm:pt>
    <dgm:pt modelId="{0736E9D9-0AFC-4D56-A8CF-6F12AD812C03}" type="pres">
      <dgm:prSet presAssocID="{E3A4F743-2BCA-4C3D-B83C-93BA9732E2C0}" presName="ParentText" presStyleLbl="node1" presStyleIdx="2" presStyleCnt="3" custLinFactNeighborX="-45149" custLinFactNeighborY="5752">
        <dgm:presLayoutVars>
          <dgm:chMax val="1"/>
          <dgm:chPref val="1"/>
          <dgm:bulletEnabled val="1"/>
        </dgm:presLayoutVars>
      </dgm:prSet>
      <dgm:spPr/>
    </dgm:pt>
    <dgm:pt modelId="{80298DD6-9F3E-4AD0-B930-FAB3DBA99DB0}" type="pres">
      <dgm:prSet presAssocID="{E3A4F743-2BCA-4C3D-B83C-93BA9732E2C0}" presName="FinalChildText" presStyleLbl="revTx" presStyleIdx="2" presStyleCnt="3" custScaleX="199024">
        <dgm:presLayoutVars>
          <dgm:chMax val="0"/>
          <dgm:chPref val="0"/>
          <dgm:bulletEnabled val="1"/>
        </dgm:presLayoutVars>
      </dgm:prSet>
      <dgm:spPr/>
    </dgm:pt>
  </dgm:ptLst>
  <dgm:cxnLst>
    <dgm:cxn modelId="{BE544F16-E352-4788-8EC4-6F94157BEA59}" type="presOf" srcId="{FA153020-0150-40BF-8921-69ED5EF37FCA}" destId="{09F0AAD7-7E5F-487F-A7A0-E671CA14782E}" srcOrd="0" destOrd="0" presId="urn:microsoft.com/office/officeart/2005/8/layout/StepDownProcess"/>
    <dgm:cxn modelId="{4412F218-5F18-4352-8607-15AD3E3973ED}" type="presOf" srcId="{7F18D154-C922-4982-9203-81850E3A2072}" destId="{5136F78E-C894-40EC-A380-4FDBB3298FE3}" srcOrd="0" destOrd="0" presId="urn:microsoft.com/office/officeart/2005/8/layout/StepDownProcess"/>
    <dgm:cxn modelId="{D4ED1326-C602-48F9-BD22-CAF1F1850FEF}" type="presOf" srcId="{E8F9A618-8F5C-483E-B41C-F048F73A11AA}" destId="{80298DD6-9F3E-4AD0-B930-FAB3DBA99DB0}" srcOrd="0" destOrd="0" presId="urn:microsoft.com/office/officeart/2005/8/layout/StepDownProcess"/>
    <dgm:cxn modelId="{0B709834-53BD-4465-9B07-0D19B5913A57}" srcId="{28968739-FCD4-46B5-A216-E55C6A807AAD}" destId="{3B5FEC20-B492-456E-A60B-C5077F26E280}" srcOrd="0" destOrd="0" parTransId="{5A2C15B0-B2F5-4860-A7A7-2D00E661CEA3}" sibTransId="{82ACE6C0-B38B-416F-8AA6-F5DE9AF947AB}"/>
    <dgm:cxn modelId="{8E32A65B-BC80-4A16-8988-57A6BBD56A77}" srcId="{7F18D154-C922-4982-9203-81850E3A2072}" destId="{28968739-FCD4-46B5-A216-E55C6A807AAD}" srcOrd="1" destOrd="0" parTransId="{A724682F-81C5-4F5C-B4CB-0CC04FF0C38C}" sibTransId="{C4201F4B-3C79-461B-9927-ED8A0BE3255A}"/>
    <dgm:cxn modelId="{97E07F50-9A9A-41DA-993E-6A529FB160C3}" type="presOf" srcId="{3B5FEC20-B492-456E-A60B-C5077F26E280}" destId="{60862D08-5296-49D3-B5C9-B58BC3FAEDDB}" srcOrd="0" destOrd="0" presId="urn:microsoft.com/office/officeart/2005/8/layout/StepDownProcess"/>
    <dgm:cxn modelId="{169B7198-C966-45AB-BE3E-CCAE02AF57A9}" type="presOf" srcId="{E3A4F743-2BCA-4C3D-B83C-93BA9732E2C0}" destId="{0736E9D9-0AFC-4D56-A8CF-6F12AD812C03}" srcOrd="0" destOrd="0" presId="urn:microsoft.com/office/officeart/2005/8/layout/StepDownProcess"/>
    <dgm:cxn modelId="{F2C8F8A0-1F1A-4EF9-BFC8-CBE8D2C4A4C8}" srcId="{E3A4F743-2BCA-4C3D-B83C-93BA9732E2C0}" destId="{E8F9A618-8F5C-483E-B41C-F048F73A11AA}" srcOrd="0" destOrd="0" parTransId="{6556E7FB-FA04-4B4F-8D94-0A4E7396DC88}" sibTransId="{0A577C8C-5AF8-4E2F-826C-5DB582060C3C}"/>
    <dgm:cxn modelId="{19489AB5-5D4F-4C8A-A73F-D7E202B3D8A8}" type="presOf" srcId="{D00178F7-B19B-423F-A2CB-1613BB84686A}" destId="{B6743116-1F5F-40DC-B25B-C10F71C52FDF}" srcOrd="0" destOrd="0" presId="urn:microsoft.com/office/officeart/2005/8/layout/StepDownProcess"/>
    <dgm:cxn modelId="{BCD22BC0-1B25-40BB-92E8-C2017332041F}" type="presOf" srcId="{28968739-FCD4-46B5-A216-E55C6A807AAD}" destId="{20423EB9-4F5F-4244-9EF7-F784D23AE0D1}" srcOrd="0" destOrd="0" presId="urn:microsoft.com/office/officeart/2005/8/layout/StepDownProcess"/>
    <dgm:cxn modelId="{59ECF5CA-DA33-4B83-AC9E-8CBDD37B4FC7}" srcId="{7F18D154-C922-4982-9203-81850E3A2072}" destId="{E3A4F743-2BCA-4C3D-B83C-93BA9732E2C0}" srcOrd="2" destOrd="0" parTransId="{2C735D19-2C37-4F24-AA0B-6007D2FBBFD2}" sibTransId="{ED7FAA18-F283-479D-8A5F-DE1652E512AB}"/>
    <dgm:cxn modelId="{EAD949DB-03F8-481A-9E5F-FF07962ECEC6}" srcId="{7F18D154-C922-4982-9203-81850E3A2072}" destId="{FA153020-0150-40BF-8921-69ED5EF37FCA}" srcOrd="0" destOrd="0" parTransId="{A519533F-2AF3-4688-BFC7-F5B43133F1A7}" sibTransId="{C756AD56-31FD-4115-8264-22AB2C88DDEF}"/>
    <dgm:cxn modelId="{2E0F74FE-68BB-4AD9-993B-D349415FB043}" srcId="{FA153020-0150-40BF-8921-69ED5EF37FCA}" destId="{D00178F7-B19B-423F-A2CB-1613BB84686A}" srcOrd="0" destOrd="0" parTransId="{67BC1052-9D90-4699-90C0-20F6F4649D63}" sibTransId="{6B16E9E4-A767-4EB2-A12F-10ADBFE9D0F5}"/>
    <dgm:cxn modelId="{0D38DF90-D652-42B7-974B-4C70BC162741}" type="presParOf" srcId="{5136F78E-C894-40EC-A380-4FDBB3298FE3}" destId="{9A7D1F66-8A3F-4E24-B8AA-D6790633137E}" srcOrd="0" destOrd="0" presId="urn:microsoft.com/office/officeart/2005/8/layout/StepDownProcess"/>
    <dgm:cxn modelId="{0BBDBE58-B4FE-4FBC-B7F1-CD1596640B59}" type="presParOf" srcId="{9A7D1F66-8A3F-4E24-B8AA-D6790633137E}" destId="{DF160321-C05D-4AE0-B572-95F2B50FCB47}" srcOrd="0" destOrd="0" presId="urn:microsoft.com/office/officeart/2005/8/layout/StepDownProcess"/>
    <dgm:cxn modelId="{BA1C5D69-B079-4186-8D65-97CFF3C5C60A}" type="presParOf" srcId="{9A7D1F66-8A3F-4E24-B8AA-D6790633137E}" destId="{09F0AAD7-7E5F-487F-A7A0-E671CA14782E}" srcOrd="1" destOrd="0" presId="urn:microsoft.com/office/officeart/2005/8/layout/StepDownProcess"/>
    <dgm:cxn modelId="{8E27D37E-D8EF-423E-91E2-CF38AF5813BC}" type="presParOf" srcId="{9A7D1F66-8A3F-4E24-B8AA-D6790633137E}" destId="{B6743116-1F5F-40DC-B25B-C10F71C52FDF}" srcOrd="2" destOrd="0" presId="urn:microsoft.com/office/officeart/2005/8/layout/StepDownProcess"/>
    <dgm:cxn modelId="{C75FD44A-EF28-475D-82B0-4FD03DABEBAD}" type="presParOf" srcId="{5136F78E-C894-40EC-A380-4FDBB3298FE3}" destId="{1A0C11CF-46DF-4A2A-83A7-5901526F5E17}" srcOrd="1" destOrd="0" presId="urn:microsoft.com/office/officeart/2005/8/layout/StepDownProcess"/>
    <dgm:cxn modelId="{2EF13C1A-9B52-43D3-9B8B-0C808354A4E1}" type="presParOf" srcId="{5136F78E-C894-40EC-A380-4FDBB3298FE3}" destId="{C47E49E1-F5C9-49D4-BA23-BF3899FFB241}" srcOrd="2" destOrd="0" presId="urn:microsoft.com/office/officeart/2005/8/layout/StepDownProcess"/>
    <dgm:cxn modelId="{D85EC194-B060-46C0-ADA4-231FCCC415E8}" type="presParOf" srcId="{C47E49E1-F5C9-49D4-BA23-BF3899FFB241}" destId="{1ACA6CBF-9C23-4F9D-A3A0-8F495DB6F36C}" srcOrd="0" destOrd="0" presId="urn:microsoft.com/office/officeart/2005/8/layout/StepDownProcess"/>
    <dgm:cxn modelId="{F329EFED-1952-4495-8D88-226F0401E77C}" type="presParOf" srcId="{C47E49E1-F5C9-49D4-BA23-BF3899FFB241}" destId="{20423EB9-4F5F-4244-9EF7-F784D23AE0D1}" srcOrd="1" destOrd="0" presId="urn:microsoft.com/office/officeart/2005/8/layout/StepDownProcess"/>
    <dgm:cxn modelId="{84228581-A202-42E0-AE48-B09728B4F79A}" type="presParOf" srcId="{C47E49E1-F5C9-49D4-BA23-BF3899FFB241}" destId="{60862D08-5296-49D3-B5C9-B58BC3FAEDDB}" srcOrd="2" destOrd="0" presId="urn:microsoft.com/office/officeart/2005/8/layout/StepDownProcess"/>
    <dgm:cxn modelId="{CE550FEF-8C24-4E65-AB7B-CC26B0606256}" type="presParOf" srcId="{5136F78E-C894-40EC-A380-4FDBB3298FE3}" destId="{7F812DAD-FAD5-4161-B787-4F6D1E3081AA}" srcOrd="3" destOrd="0" presId="urn:microsoft.com/office/officeart/2005/8/layout/StepDownProcess"/>
    <dgm:cxn modelId="{B2E75CD8-FAB0-4A4D-904F-4DE3FF9FA082}" type="presParOf" srcId="{5136F78E-C894-40EC-A380-4FDBB3298FE3}" destId="{37933791-2961-441F-AC67-F83F38CD9E8C}" srcOrd="4" destOrd="0" presId="urn:microsoft.com/office/officeart/2005/8/layout/StepDownProcess"/>
    <dgm:cxn modelId="{9AF9C1AF-7466-4A50-AF7B-343A48E60FAB}" type="presParOf" srcId="{37933791-2961-441F-AC67-F83F38CD9E8C}" destId="{0736E9D9-0AFC-4D56-A8CF-6F12AD812C03}" srcOrd="0" destOrd="0" presId="urn:microsoft.com/office/officeart/2005/8/layout/StepDownProcess"/>
    <dgm:cxn modelId="{55B2EADB-D636-4FDE-B3DA-1839FC704940}" type="presParOf" srcId="{37933791-2961-441F-AC67-F83F38CD9E8C}" destId="{80298DD6-9F3E-4AD0-B930-FAB3DBA99DB0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BB6C28E-CCDC-4B4F-8BDF-D3EC679CEA3E}" type="doc">
      <dgm:prSet loTypeId="urn:microsoft.com/office/officeart/2005/8/layout/cycle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786E9A8-363A-465E-8EF4-6E31552ED678}">
      <dgm:prSet phldrT="[Text]"/>
      <dgm:spPr/>
      <dgm:t>
        <a:bodyPr/>
        <a:lstStyle/>
        <a:p>
          <a:r>
            <a:rPr lang="en-US" dirty="0"/>
            <a:t>1. Award Notice of Funding</a:t>
          </a:r>
        </a:p>
      </dgm:t>
    </dgm:pt>
    <dgm:pt modelId="{5BE9721C-CFDA-445C-A394-66AE9C621707}" type="parTrans" cxnId="{11B9198D-5579-45D1-9AA9-810D7561E18D}">
      <dgm:prSet/>
      <dgm:spPr/>
      <dgm:t>
        <a:bodyPr/>
        <a:lstStyle/>
        <a:p>
          <a:endParaRPr lang="en-US"/>
        </a:p>
      </dgm:t>
    </dgm:pt>
    <dgm:pt modelId="{CAB5416A-7439-418D-846B-1FA4F2DF00AE}" type="sibTrans" cxnId="{11B9198D-5579-45D1-9AA9-810D7561E18D}">
      <dgm:prSet/>
      <dgm:spPr/>
      <dgm:t>
        <a:bodyPr/>
        <a:lstStyle/>
        <a:p>
          <a:endParaRPr lang="en-US"/>
        </a:p>
      </dgm:t>
    </dgm:pt>
    <dgm:pt modelId="{81D0422A-36F7-4810-8B84-82658162DC24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dirty="0"/>
            <a:t>2. Accept Terms/ Financial Agreement</a:t>
          </a:r>
        </a:p>
      </dgm:t>
    </dgm:pt>
    <dgm:pt modelId="{742F89E2-484F-4E99-A54C-0C334527FC3C}" type="parTrans" cxnId="{9CF5F4D5-2F0A-4847-B5FF-B351AC39C8BF}">
      <dgm:prSet/>
      <dgm:spPr/>
      <dgm:t>
        <a:bodyPr/>
        <a:lstStyle/>
        <a:p>
          <a:endParaRPr lang="en-US"/>
        </a:p>
      </dgm:t>
    </dgm:pt>
    <dgm:pt modelId="{67995844-BC23-4FFD-9EA8-5266755ECC6F}" type="sibTrans" cxnId="{9CF5F4D5-2F0A-4847-B5FF-B351AC39C8BF}">
      <dgm:prSet/>
      <dgm:spPr/>
      <dgm:t>
        <a:bodyPr/>
        <a:lstStyle/>
        <a:p>
          <a:endParaRPr lang="en-US"/>
        </a:p>
      </dgm:t>
    </dgm:pt>
    <dgm:pt modelId="{EA186A1F-DEB8-4270-90FC-C7EF8E7848F0}">
      <dgm:prSet phldrT="[Text]"/>
      <dgm:spPr/>
      <dgm:t>
        <a:bodyPr/>
        <a:lstStyle/>
        <a:p>
          <a:r>
            <a:rPr lang="en-US" dirty="0"/>
            <a:t>3. Attend &amp; Complete Training</a:t>
          </a:r>
        </a:p>
      </dgm:t>
    </dgm:pt>
    <dgm:pt modelId="{CB5B1E66-B272-4DFF-BF89-5C05D9C72347}" type="parTrans" cxnId="{C744EF5C-A0B2-4A6F-BC23-99C66E0ED974}">
      <dgm:prSet/>
      <dgm:spPr/>
      <dgm:t>
        <a:bodyPr/>
        <a:lstStyle/>
        <a:p>
          <a:endParaRPr lang="en-US"/>
        </a:p>
      </dgm:t>
    </dgm:pt>
    <dgm:pt modelId="{8D0F4AD5-390B-4EBB-BDF5-B171CCBCC858}" type="sibTrans" cxnId="{C744EF5C-A0B2-4A6F-BC23-99C66E0ED974}">
      <dgm:prSet/>
      <dgm:spPr/>
      <dgm:t>
        <a:bodyPr/>
        <a:lstStyle/>
        <a:p>
          <a:endParaRPr lang="en-US"/>
        </a:p>
      </dgm:t>
    </dgm:pt>
    <dgm:pt modelId="{D26CAD2A-EA35-4CBF-BD5A-C979F5C07B84}">
      <dgm:prSet phldrT="[Text]"/>
      <dgm:spPr/>
      <dgm:t>
        <a:bodyPr/>
        <a:lstStyle/>
        <a:p>
          <a:endParaRPr lang="en-US" dirty="0"/>
        </a:p>
      </dgm:t>
    </dgm:pt>
    <dgm:pt modelId="{4276DC04-6008-410B-B13C-4A027E1228E4}" type="parTrans" cxnId="{4C61942C-EBF7-453D-B993-5CEABC33117B}">
      <dgm:prSet/>
      <dgm:spPr/>
      <dgm:t>
        <a:bodyPr/>
        <a:lstStyle/>
        <a:p>
          <a:endParaRPr lang="en-US"/>
        </a:p>
      </dgm:t>
    </dgm:pt>
    <dgm:pt modelId="{B238C277-B13E-4A52-88B7-382BA995B2D4}" type="sibTrans" cxnId="{4C61942C-EBF7-453D-B993-5CEABC33117B}">
      <dgm:prSet/>
      <dgm:spPr/>
      <dgm:t>
        <a:bodyPr/>
        <a:lstStyle/>
        <a:p>
          <a:endParaRPr lang="en-US"/>
        </a:p>
      </dgm:t>
    </dgm:pt>
    <dgm:pt modelId="{AF840537-D38C-45C5-A0ED-C59AC6ED8334}">
      <dgm:prSet phldrT="[Text]"/>
      <dgm:spPr/>
      <dgm:t>
        <a:bodyPr/>
        <a:lstStyle/>
        <a:p>
          <a:endParaRPr lang="en-US" dirty="0"/>
        </a:p>
      </dgm:t>
    </dgm:pt>
    <dgm:pt modelId="{6874CCD3-B123-48A0-AD1C-DF4C78335E08}" type="parTrans" cxnId="{51424132-6106-4B9A-A7D2-B1B0FE06FEF6}">
      <dgm:prSet/>
      <dgm:spPr/>
      <dgm:t>
        <a:bodyPr/>
        <a:lstStyle/>
        <a:p>
          <a:endParaRPr lang="en-US"/>
        </a:p>
      </dgm:t>
    </dgm:pt>
    <dgm:pt modelId="{488D5867-B91F-40F3-8F0F-8CCE0698D2A8}" type="sibTrans" cxnId="{51424132-6106-4B9A-A7D2-B1B0FE06FEF6}">
      <dgm:prSet/>
      <dgm:spPr/>
      <dgm:t>
        <a:bodyPr/>
        <a:lstStyle/>
        <a:p>
          <a:endParaRPr lang="en-US"/>
        </a:p>
      </dgm:t>
    </dgm:pt>
    <dgm:pt modelId="{D6A1532B-AB3E-43C0-A30C-03CDD928894F}" type="pres">
      <dgm:prSet presAssocID="{1BB6C28E-CCDC-4B4F-8BDF-D3EC679CEA3E}" presName="Name0" presStyleCnt="0">
        <dgm:presLayoutVars>
          <dgm:dir/>
          <dgm:resizeHandles val="exact"/>
        </dgm:presLayoutVars>
      </dgm:prSet>
      <dgm:spPr/>
    </dgm:pt>
    <dgm:pt modelId="{1E7B24CD-324B-45F2-886E-43BE579A629C}" type="pres">
      <dgm:prSet presAssocID="{1BB6C28E-CCDC-4B4F-8BDF-D3EC679CEA3E}" presName="cycle" presStyleCnt="0"/>
      <dgm:spPr/>
    </dgm:pt>
    <dgm:pt modelId="{1C98F2C5-15B6-49FB-A216-B2BF436B8185}" type="pres">
      <dgm:prSet presAssocID="{7786E9A8-363A-465E-8EF4-6E31552ED678}" presName="nodeFirstNode" presStyleLbl="node1" presStyleIdx="0" presStyleCnt="5">
        <dgm:presLayoutVars>
          <dgm:bulletEnabled val="1"/>
        </dgm:presLayoutVars>
      </dgm:prSet>
      <dgm:spPr/>
    </dgm:pt>
    <dgm:pt modelId="{F5CA3623-456B-407D-B7BE-80CFE92DFC11}" type="pres">
      <dgm:prSet presAssocID="{CAB5416A-7439-418D-846B-1FA4F2DF00AE}" presName="sibTransFirstNode" presStyleLbl="bgShp" presStyleIdx="0" presStyleCnt="1"/>
      <dgm:spPr/>
    </dgm:pt>
    <dgm:pt modelId="{E455E235-8965-4CA7-9FFD-7E422053A8E6}" type="pres">
      <dgm:prSet presAssocID="{81D0422A-36F7-4810-8B84-82658162DC24}" presName="nodeFollowingNodes" presStyleLbl="node1" presStyleIdx="1" presStyleCnt="5">
        <dgm:presLayoutVars>
          <dgm:bulletEnabled val="1"/>
        </dgm:presLayoutVars>
      </dgm:prSet>
      <dgm:spPr/>
    </dgm:pt>
    <dgm:pt modelId="{F0A613D7-C882-4D81-9AAE-7ABDCC5BF645}" type="pres">
      <dgm:prSet presAssocID="{EA186A1F-DEB8-4270-90FC-C7EF8E7848F0}" presName="nodeFollowingNodes" presStyleLbl="node1" presStyleIdx="2" presStyleCnt="5">
        <dgm:presLayoutVars>
          <dgm:bulletEnabled val="1"/>
        </dgm:presLayoutVars>
      </dgm:prSet>
      <dgm:spPr/>
    </dgm:pt>
    <dgm:pt modelId="{8CB2D95C-3D30-4E12-B8CC-2E01C8FE8FE4}" type="pres">
      <dgm:prSet presAssocID="{D26CAD2A-EA35-4CBF-BD5A-C979F5C07B84}" presName="nodeFollowingNodes" presStyleLbl="node1" presStyleIdx="3" presStyleCnt="5">
        <dgm:presLayoutVars>
          <dgm:bulletEnabled val="1"/>
        </dgm:presLayoutVars>
      </dgm:prSet>
      <dgm:spPr/>
    </dgm:pt>
    <dgm:pt modelId="{23313A3E-841D-49C5-A83B-020D577794BD}" type="pres">
      <dgm:prSet presAssocID="{AF840537-D38C-45C5-A0ED-C59AC6ED8334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FAA7B717-3CEF-4A0F-AEDB-C51CC47B7E67}" type="presOf" srcId="{EA186A1F-DEB8-4270-90FC-C7EF8E7848F0}" destId="{F0A613D7-C882-4D81-9AAE-7ABDCC5BF645}" srcOrd="0" destOrd="0" presId="urn:microsoft.com/office/officeart/2005/8/layout/cycle3"/>
    <dgm:cxn modelId="{4C61942C-EBF7-453D-B993-5CEABC33117B}" srcId="{1BB6C28E-CCDC-4B4F-8BDF-D3EC679CEA3E}" destId="{D26CAD2A-EA35-4CBF-BD5A-C979F5C07B84}" srcOrd="3" destOrd="0" parTransId="{4276DC04-6008-410B-B13C-4A027E1228E4}" sibTransId="{B238C277-B13E-4A52-88B7-382BA995B2D4}"/>
    <dgm:cxn modelId="{C4BD8B30-55AA-4BC5-BB0D-4426AF4AC7E5}" type="presOf" srcId="{CAB5416A-7439-418D-846B-1FA4F2DF00AE}" destId="{F5CA3623-456B-407D-B7BE-80CFE92DFC11}" srcOrd="0" destOrd="0" presId="urn:microsoft.com/office/officeart/2005/8/layout/cycle3"/>
    <dgm:cxn modelId="{51424132-6106-4B9A-A7D2-B1B0FE06FEF6}" srcId="{1BB6C28E-CCDC-4B4F-8BDF-D3EC679CEA3E}" destId="{AF840537-D38C-45C5-A0ED-C59AC6ED8334}" srcOrd="4" destOrd="0" parTransId="{6874CCD3-B123-48A0-AD1C-DF4C78335E08}" sibTransId="{488D5867-B91F-40F3-8F0F-8CCE0698D2A8}"/>
    <dgm:cxn modelId="{C744EF5C-A0B2-4A6F-BC23-99C66E0ED974}" srcId="{1BB6C28E-CCDC-4B4F-8BDF-D3EC679CEA3E}" destId="{EA186A1F-DEB8-4270-90FC-C7EF8E7848F0}" srcOrd="2" destOrd="0" parTransId="{CB5B1E66-B272-4DFF-BF89-5C05D9C72347}" sibTransId="{8D0F4AD5-390B-4EBB-BDF5-B171CCBCC858}"/>
    <dgm:cxn modelId="{2C781768-8C0D-459D-86CE-5C966446FB5F}" type="presOf" srcId="{AF840537-D38C-45C5-A0ED-C59AC6ED8334}" destId="{23313A3E-841D-49C5-A83B-020D577794BD}" srcOrd="0" destOrd="0" presId="urn:microsoft.com/office/officeart/2005/8/layout/cycle3"/>
    <dgm:cxn modelId="{888EBA7B-88FD-44DC-A56B-FB28BCFC2DCE}" type="presOf" srcId="{1BB6C28E-CCDC-4B4F-8BDF-D3EC679CEA3E}" destId="{D6A1532B-AB3E-43C0-A30C-03CDD928894F}" srcOrd="0" destOrd="0" presId="urn:microsoft.com/office/officeart/2005/8/layout/cycle3"/>
    <dgm:cxn modelId="{7ECF1383-CA25-4A51-9B17-48D6D439B434}" type="presOf" srcId="{81D0422A-36F7-4810-8B84-82658162DC24}" destId="{E455E235-8965-4CA7-9FFD-7E422053A8E6}" srcOrd="0" destOrd="0" presId="urn:microsoft.com/office/officeart/2005/8/layout/cycle3"/>
    <dgm:cxn modelId="{11B9198D-5579-45D1-9AA9-810D7561E18D}" srcId="{1BB6C28E-CCDC-4B4F-8BDF-D3EC679CEA3E}" destId="{7786E9A8-363A-465E-8EF4-6E31552ED678}" srcOrd="0" destOrd="0" parTransId="{5BE9721C-CFDA-445C-A394-66AE9C621707}" sibTransId="{CAB5416A-7439-418D-846B-1FA4F2DF00AE}"/>
    <dgm:cxn modelId="{9CF5F4D5-2F0A-4847-B5FF-B351AC39C8BF}" srcId="{1BB6C28E-CCDC-4B4F-8BDF-D3EC679CEA3E}" destId="{81D0422A-36F7-4810-8B84-82658162DC24}" srcOrd="1" destOrd="0" parTransId="{742F89E2-484F-4E99-A54C-0C334527FC3C}" sibTransId="{67995844-BC23-4FFD-9EA8-5266755ECC6F}"/>
    <dgm:cxn modelId="{4956F8DD-3623-4A38-9D29-BAEDCA02727F}" type="presOf" srcId="{D26CAD2A-EA35-4CBF-BD5A-C979F5C07B84}" destId="{8CB2D95C-3D30-4E12-B8CC-2E01C8FE8FE4}" srcOrd="0" destOrd="0" presId="urn:microsoft.com/office/officeart/2005/8/layout/cycle3"/>
    <dgm:cxn modelId="{38190FF7-071A-4647-A1D4-137CCDCF5F87}" type="presOf" srcId="{7786E9A8-363A-465E-8EF4-6E31552ED678}" destId="{1C98F2C5-15B6-49FB-A216-B2BF436B8185}" srcOrd="0" destOrd="0" presId="urn:microsoft.com/office/officeart/2005/8/layout/cycle3"/>
    <dgm:cxn modelId="{7372D789-363A-4AC2-9167-4E4BF6C22DE7}" type="presParOf" srcId="{D6A1532B-AB3E-43C0-A30C-03CDD928894F}" destId="{1E7B24CD-324B-45F2-886E-43BE579A629C}" srcOrd="0" destOrd="0" presId="urn:microsoft.com/office/officeart/2005/8/layout/cycle3"/>
    <dgm:cxn modelId="{98F10ED3-058C-4E34-9DAA-124B72307E1D}" type="presParOf" srcId="{1E7B24CD-324B-45F2-886E-43BE579A629C}" destId="{1C98F2C5-15B6-49FB-A216-B2BF436B8185}" srcOrd="0" destOrd="0" presId="urn:microsoft.com/office/officeart/2005/8/layout/cycle3"/>
    <dgm:cxn modelId="{B8FF9683-7A73-4B4D-A326-9C26CD0E7FD0}" type="presParOf" srcId="{1E7B24CD-324B-45F2-886E-43BE579A629C}" destId="{F5CA3623-456B-407D-B7BE-80CFE92DFC11}" srcOrd="1" destOrd="0" presId="urn:microsoft.com/office/officeart/2005/8/layout/cycle3"/>
    <dgm:cxn modelId="{9C7199B0-7E77-434E-991C-0FFC8D7C24F8}" type="presParOf" srcId="{1E7B24CD-324B-45F2-886E-43BE579A629C}" destId="{E455E235-8965-4CA7-9FFD-7E422053A8E6}" srcOrd="2" destOrd="0" presId="urn:microsoft.com/office/officeart/2005/8/layout/cycle3"/>
    <dgm:cxn modelId="{9FE72201-2196-40EA-8B01-ED062033DDCE}" type="presParOf" srcId="{1E7B24CD-324B-45F2-886E-43BE579A629C}" destId="{F0A613D7-C882-4D81-9AAE-7ABDCC5BF645}" srcOrd="3" destOrd="0" presId="urn:microsoft.com/office/officeart/2005/8/layout/cycle3"/>
    <dgm:cxn modelId="{66D005B7-9414-49B4-944E-47C9CCA1486B}" type="presParOf" srcId="{1E7B24CD-324B-45F2-886E-43BE579A629C}" destId="{8CB2D95C-3D30-4E12-B8CC-2E01C8FE8FE4}" srcOrd="4" destOrd="0" presId="urn:microsoft.com/office/officeart/2005/8/layout/cycle3"/>
    <dgm:cxn modelId="{A3A4A5E6-AB4B-4EFD-8A86-E10CE1592249}" type="presParOf" srcId="{1E7B24CD-324B-45F2-886E-43BE579A629C}" destId="{23313A3E-841D-49C5-A83B-020D577794BD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1562827-4981-420A-B94B-C3DA95C3F5BF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6437F60-C748-4E61-8E21-AFB20B12BBCF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/>
            <a:t>Attend Training	</a:t>
          </a:r>
        </a:p>
      </dgm:t>
    </dgm:pt>
    <dgm:pt modelId="{C458C1BD-3201-461F-B713-5312E889312F}" type="parTrans" cxnId="{C390FD16-2C31-4580-AF19-6C0100976046}">
      <dgm:prSet/>
      <dgm:spPr/>
      <dgm:t>
        <a:bodyPr/>
        <a:lstStyle/>
        <a:p>
          <a:endParaRPr lang="en-US"/>
        </a:p>
      </dgm:t>
    </dgm:pt>
    <dgm:pt modelId="{DC1764A7-1023-4A4D-9EA3-7526A9FE85B6}" type="sibTrans" cxnId="{C390FD16-2C31-4580-AF19-6C0100976046}">
      <dgm:prSet/>
      <dgm:spPr/>
      <dgm:t>
        <a:bodyPr/>
        <a:lstStyle/>
        <a:p>
          <a:endParaRPr lang="en-US"/>
        </a:p>
      </dgm:t>
    </dgm:pt>
    <dgm:pt modelId="{A3CEF387-8C61-4A7F-BBEE-D5E3A6F98239}">
      <dgm:prSet phldrT="[Text]"/>
      <dgm:spPr/>
      <dgm:t>
        <a:bodyPr/>
        <a:lstStyle/>
        <a:p>
          <a:r>
            <a:rPr lang="en-US" dirty="0"/>
            <a:t>Ensure start and end dates remain as proposed. No changes, proceed with completion and prepare for Reimbursement next steps.</a:t>
          </a:r>
        </a:p>
      </dgm:t>
    </dgm:pt>
    <dgm:pt modelId="{6BBE750F-A535-489F-A9A4-9D0543F6ABC8}" type="parTrans" cxnId="{B9439089-90D8-4F90-BA2F-1DE56C631874}">
      <dgm:prSet/>
      <dgm:spPr/>
      <dgm:t>
        <a:bodyPr/>
        <a:lstStyle/>
        <a:p>
          <a:endParaRPr lang="en-US"/>
        </a:p>
      </dgm:t>
    </dgm:pt>
    <dgm:pt modelId="{78AD8687-C214-4832-9DFD-9B30154E4D6E}" type="sibTrans" cxnId="{B9439089-90D8-4F90-BA2F-1DE56C631874}">
      <dgm:prSet/>
      <dgm:spPr/>
      <dgm:t>
        <a:bodyPr/>
        <a:lstStyle/>
        <a:p>
          <a:endParaRPr lang="en-US"/>
        </a:p>
      </dgm:t>
    </dgm:pt>
    <dgm:pt modelId="{C611A192-B588-4398-B4F0-431FFD257E2C}">
      <dgm:prSet phldrT="[Text]"/>
      <dgm:spPr>
        <a:solidFill>
          <a:srgbClr val="7030A0"/>
        </a:solidFill>
      </dgm:spPr>
      <dgm:t>
        <a:bodyPr/>
        <a:lstStyle/>
        <a:p>
          <a:r>
            <a:rPr lang="en-US" dirty="0"/>
            <a:t>Dates Changed</a:t>
          </a:r>
        </a:p>
      </dgm:t>
    </dgm:pt>
    <dgm:pt modelId="{78FD9260-889D-4BEA-82BD-4F5EFCA0519F}" type="parTrans" cxnId="{6239AB96-5BEB-4F55-999F-AF51D4ACDBB5}">
      <dgm:prSet/>
      <dgm:spPr/>
      <dgm:t>
        <a:bodyPr/>
        <a:lstStyle/>
        <a:p>
          <a:endParaRPr lang="en-US"/>
        </a:p>
      </dgm:t>
    </dgm:pt>
    <dgm:pt modelId="{41F91178-4F79-4C0D-BDEF-5B067B65C143}" type="sibTrans" cxnId="{6239AB96-5BEB-4F55-999F-AF51D4ACDBB5}">
      <dgm:prSet/>
      <dgm:spPr/>
      <dgm:t>
        <a:bodyPr/>
        <a:lstStyle/>
        <a:p>
          <a:endParaRPr lang="en-US"/>
        </a:p>
      </dgm:t>
    </dgm:pt>
    <dgm:pt modelId="{D50A7E8C-15F3-4C4D-879B-54D11DC5D8B1}">
      <dgm:prSet phldrT="[Text]"/>
      <dgm:spPr/>
      <dgm:t>
        <a:bodyPr/>
        <a:lstStyle/>
        <a:p>
          <a:r>
            <a:rPr lang="en-US" dirty="0"/>
            <a:t>Write an email to the program manager and request a need to change the start date or end date or both.</a:t>
          </a:r>
        </a:p>
      </dgm:t>
    </dgm:pt>
    <dgm:pt modelId="{93C7DFE4-B1A5-432D-A3E8-55D946091F22}" type="parTrans" cxnId="{AC680AEB-64AA-4730-A494-5B2935FCC055}">
      <dgm:prSet/>
      <dgm:spPr/>
      <dgm:t>
        <a:bodyPr/>
        <a:lstStyle/>
        <a:p>
          <a:endParaRPr lang="en-US"/>
        </a:p>
      </dgm:t>
    </dgm:pt>
    <dgm:pt modelId="{954FEB63-A104-4CA9-BF63-0238E3E5E9EF}" type="sibTrans" cxnId="{AC680AEB-64AA-4730-A494-5B2935FCC055}">
      <dgm:prSet/>
      <dgm:spPr/>
      <dgm:t>
        <a:bodyPr/>
        <a:lstStyle/>
        <a:p>
          <a:endParaRPr lang="en-US"/>
        </a:p>
      </dgm:t>
    </dgm:pt>
    <dgm:pt modelId="{AE7C7AE4-F1BC-4E16-995B-9E648610EDFD}">
      <dgm:prSet phldrT="[Text]"/>
      <dgm:spPr/>
      <dgm:t>
        <a:bodyPr/>
        <a:lstStyle/>
        <a:p>
          <a:r>
            <a:rPr lang="en-US" dirty="0"/>
            <a:t>Complete Form</a:t>
          </a:r>
        </a:p>
      </dgm:t>
    </dgm:pt>
    <dgm:pt modelId="{67546974-F759-4DA4-87A4-E5598ADEE0E9}" type="parTrans" cxnId="{E5FB7C04-85D1-4145-B5D0-AF4D04393057}">
      <dgm:prSet/>
      <dgm:spPr/>
      <dgm:t>
        <a:bodyPr/>
        <a:lstStyle/>
        <a:p>
          <a:endParaRPr lang="en-US"/>
        </a:p>
      </dgm:t>
    </dgm:pt>
    <dgm:pt modelId="{B6EFA32E-4E8D-4A65-BA68-C92D1D94389E}" type="sibTrans" cxnId="{E5FB7C04-85D1-4145-B5D0-AF4D04393057}">
      <dgm:prSet/>
      <dgm:spPr/>
      <dgm:t>
        <a:bodyPr/>
        <a:lstStyle/>
        <a:p>
          <a:endParaRPr lang="en-US"/>
        </a:p>
      </dgm:t>
    </dgm:pt>
    <dgm:pt modelId="{B2784D8E-A391-4737-ADB1-0EF43FC9F860}">
      <dgm:prSet phldrT="[Text]"/>
      <dgm:spPr/>
      <dgm:t>
        <a:bodyPr/>
        <a:lstStyle/>
        <a:p>
          <a:r>
            <a:rPr lang="en-US" dirty="0"/>
            <a:t>Complete an Amendment form sent from Submittable to support training date change. </a:t>
          </a:r>
        </a:p>
      </dgm:t>
    </dgm:pt>
    <dgm:pt modelId="{83D8BF32-230F-4632-9CA7-01F6FE486AE7}" type="parTrans" cxnId="{39ADD037-6980-40AB-AA86-4DD4963B44FC}">
      <dgm:prSet/>
      <dgm:spPr/>
      <dgm:t>
        <a:bodyPr/>
        <a:lstStyle/>
        <a:p>
          <a:endParaRPr lang="en-US"/>
        </a:p>
      </dgm:t>
    </dgm:pt>
    <dgm:pt modelId="{E53D4972-808A-4D58-94FB-F53018EAB595}" type="sibTrans" cxnId="{39ADD037-6980-40AB-AA86-4DD4963B44FC}">
      <dgm:prSet/>
      <dgm:spPr/>
      <dgm:t>
        <a:bodyPr/>
        <a:lstStyle/>
        <a:p>
          <a:endParaRPr lang="en-US"/>
        </a:p>
      </dgm:t>
    </dgm:pt>
    <dgm:pt modelId="{43933CED-6325-4187-AFA1-0C68790DFD6D}">
      <dgm:prSet phldrT="[Text]"/>
      <dgm:spPr/>
      <dgm:t>
        <a:bodyPr/>
        <a:lstStyle/>
        <a:p>
          <a:r>
            <a:rPr lang="en-US" dirty="0"/>
            <a:t>Have the trainer provide supporting documentation of revised dates. Required for adjustments as verification.</a:t>
          </a:r>
        </a:p>
      </dgm:t>
    </dgm:pt>
    <dgm:pt modelId="{13D638B1-95FC-4C4B-A900-999A3426E7DE}" type="parTrans" cxnId="{F30251AE-F637-4C97-9177-D86A5F6DC2DF}">
      <dgm:prSet/>
      <dgm:spPr/>
      <dgm:t>
        <a:bodyPr/>
        <a:lstStyle/>
        <a:p>
          <a:endParaRPr lang="en-US"/>
        </a:p>
      </dgm:t>
    </dgm:pt>
    <dgm:pt modelId="{9544617F-A3C1-4208-98DB-38EFE69F1DFE}" type="sibTrans" cxnId="{F30251AE-F637-4C97-9177-D86A5F6DC2DF}">
      <dgm:prSet/>
      <dgm:spPr/>
      <dgm:t>
        <a:bodyPr/>
        <a:lstStyle/>
        <a:p>
          <a:endParaRPr lang="en-US"/>
        </a:p>
      </dgm:t>
    </dgm:pt>
    <dgm:pt modelId="{BD14DE6C-24EF-4CA3-B9C5-74C40A511CAD}" type="pres">
      <dgm:prSet presAssocID="{B1562827-4981-420A-B94B-C3DA95C3F5BF}" presName="linearFlow" presStyleCnt="0">
        <dgm:presLayoutVars>
          <dgm:dir/>
          <dgm:animLvl val="lvl"/>
          <dgm:resizeHandles val="exact"/>
        </dgm:presLayoutVars>
      </dgm:prSet>
      <dgm:spPr/>
    </dgm:pt>
    <dgm:pt modelId="{2DB7F0BC-1223-4622-A286-94A7274B4CF5}" type="pres">
      <dgm:prSet presAssocID="{E6437F60-C748-4E61-8E21-AFB20B12BBCF}" presName="composite" presStyleCnt="0"/>
      <dgm:spPr/>
    </dgm:pt>
    <dgm:pt modelId="{134CB182-A1E2-4F65-ADF7-C288B3568C35}" type="pres">
      <dgm:prSet presAssocID="{E6437F60-C748-4E61-8E21-AFB20B12BBCF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7DBC4342-3FE6-4279-B2A1-2E4CF2FEEFCA}" type="pres">
      <dgm:prSet presAssocID="{E6437F60-C748-4E61-8E21-AFB20B12BBCF}" presName="descendantText" presStyleLbl="alignAcc1" presStyleIdx="0" presStyleCnt="3">
        <dgm:presLayoutVars>
          <dgm:bulletEnabled val="1"/>
        </dgm:presLayoutVars>
      </dgm:prSet>
      <dgm:spPr/>
    </dgm:pt>
    <dgm:pt modelId="{C2E0E4F8-EB42-44A4-9BC1-04829B07367E}" type="pres">
      <dgm:prSet presAssocID="{DC1764A7-1023-4A4D-9EA3-7526A9FE85B6}" presName="sp" presStyleCnt="0"/>
      <dgm:spPr/>
    </dgm:pt>
    <dgm:pt modelId="{50C4BC20-9A62-40BC-955E-4D2D62345C25}" type="pres">
      <dgm:prSet presAssocID="{C611A192-B588-4398-B4F0-431FFD257E2C}" presName="composite" presStyleCnt="0"/>
      <dgm:spPr/>
    </dgm:pt>
    <dgm:pt modelId="{8E0DBE0E-BB25-4C31-8F94-85A2FA91B5F3}" type="pres">
      <dgm:prSet presAssocID="{C611A192-B588-4398-B4F0-431FFD257E2C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9981EB2B-6728-46B0-BEBA-360B66BE75C7}" type="pres">
      <dgm:prSet presAssocID="{C611A192-B588-4398-B4F0-431FFD257E2C}" presName="descendantText" presStyleLbl="alignAcc1" presStyleIdx="1" presStyleCnt="3">
        <dgm:presLayoutVars>
          <dgm:bulletEnabled val="1"/>
        </dgm:presLayoutVars>
      </dgm:prSet>
      <dgm:spPr/>
    </dgm:pt>
    <dgm:pt modelId="{306C1544-321E-42AF-A73B-DB9E54909B31}" type="pres">
      <dgm:prSet presAssocID="{41F91178-4F79-4C0D-BDEF-5B067B65C143}" presName="sp" presStyleCnt="0"/>
      <dgm:spPr/>
    </dgm:pt>
    <dgm:pt modelId="{83B1A058-E947-4582-ACCB-F5EDF1D4B10C}" type="pres">
      <dgm:prSet presAssocID="{AE7C7AE4-F1BC-4E16-995B-9E648610EDFD}" presName="composite" presStyleCnt="0"/>
      <dgm:spPr/>
    </dgm:pt>
    <dgm:pt modelId="{A2830186-18B2-42F0-9A92-23558FEAC3BC}" type="pres">
      <dgm:prSet presAssocID="{AE7C7AE4-F1BC-4E16-995B-9E648610EDFD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6207E728-4402-4014-8625-589DF56C9887}" type="pres">
      <dgm:prSet presAssocID="{AE7C7AE4-F1BC-4E16-995B-9E648610EDFD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E5FB7C04-85D1-4145-B5D0-AF4D04393057}" srcId="{B1562827-4981-420A-B94B-C3DA95C3F5BF}" destId="{AE7C7AE4-F1BC-4E16-995B-9E648610EDFD}" srcOrd="2" destOrd="0" parTransId="{67546974-F759-4DA4-87A4-E5598ADEE0E9}" sibTransId="{B6EFA32E-4E8D-4A65-BA68-C92D1D94389E}"/>
    <dgm:cxn modelId="{C390FD16-2C31-4580-AF19-6C0100976046}" srcId="{B1562827-4981-420A-B94B-C3DA95C3F5BF}" destId="{E6437F60-C748-4E61-8E21-AFB20B12BBCF}" srcOrd="0" destOrd="0" parTransId="{C458C1BD-3201-461F-B713-5312E889312F}" sibTransId="{DC1764A7-1023-4A4D-9EA3-7526A9FE85B6}"/>
    <dgm:cxn modelId="{39ADD037-6980-40AB-AA86-4DD4963B44FC}" srcId="{AE7C7AE4-F1BC-4E16-995B-9E648610EDFD}" destId="{B2784D8E-A391-4737-ADB1-0EF43FC9F860}" srcOrd="0" destOrd="0" parTransId="{83D8BF32-230F-4632-9CA7-01F6FE486AE7}" sibTransId="{E53D4972-808A-4D58-94FB-F53018EAB595}"/>
    <dgm:cxn modelId="{78805A61-F6AA-431D-A5E0-8029BE075E14}" type="presOf" srcId="{B2784D8E-A391-4737-ADB1-0EF43FC9F860}" destId="{6207E728-4402-4014-8625-589DF56C9887}" srcOrd="0" destOrd="0" presId="urn:microsoft.com/office/officeart/2005/8/layout/chevron2"/>
    <dgm:cxn modelId="{B9439089-90D8-4F90-BA2F-1DE56C631874}" srcId="{E6437F60-C748-4E61-8E21-AFB20B12BBCF}" destId="{A3CEF387-8C61-4A7F-BBEE-D5E3A6F98239}" srcOrd="0" destOrd="0" parTransId="{6BBE750F-A535-489F-A9A4-9D0543F6ABC8}" sibTransId="{78AD8687-C214-4832-9DFD-9B30154E4D6E}"/>
    <dgm:cxn modelId="{4F4C268C-F2DC-4758-985B-D5FACAF56623}" type="presOf" srcId="{A3CEF387-8C61-4A7F-BBEE-D5E3A6F98239}" destId="{7DBC4342-3FE6-4279-B2A1-2E4CF2FEEFCA}" srcOrd="0" destOrd="0" presId="urn:microsoft.com/office/officeart/2005/8/layout/chevron2"/>
    <dgm:cxn modelId="{6239AB96-5BEB-4F55-999F-AF51D4ACDBB5}" srcId="{B1562827-4981-420A-B94B-C3DA95C3F5BF}" destId="{C611A192-B588-4398-B4F0-431FFD257E2C}" srcOrd="1" destOrd="0" parTransId="{78FD9260-889D-4BEA-82BD-4F5EFCA0519F}" sibTransId="{41F91178-4F79-4C0D-BDEF-5B067B65C143}"/>
    <dgm:cxn modelId="{E2CFD7A6-6DC2-4B2F-B876-C752C608C5FA}" type="presOf" srcId="{C611A192-B588-4398-B4F0-431FFD257E2C}" destId="{8E0DBE0E-BB25-4C31-8F94-85A2FA91B5F3}" srcOrd="0" destOrd="0" presId="urn:microsoft.com/office/officeart/2005/8/layout/chevron2"/>
    <dgm:cxn modelId="{F30251AE-F637-4C97-9177-D86A5F6DC2DF}" srcId="{AE7C7AE4-F1BC-4E16-995B-9E648610EDFD}" destId="{43933CED-6325-4187-AFA1-0C68790DFD6D}" srcOrd="1" destOrd="0" parTransId="{13D638B1-95FC-4C4B-A900-999A3426E7DE}" sibTransId="{9544617F-A3C1-4208-98DB-38EFE69F1DFE}"/>
    <dgm:cxn modelId="{77B4A1B1-C88D-4667-BBBA-9DAD2C4CE07E}" type="presOf" srcId="{E6437F60-C748-4E61-8E21-AFB20B12BBCF}" destId="{134CB182-A1E2-4F65-ADF7-C288B3568C35}" srcOrd="0" destOrd="0" presId="urn:microsoft.com/office/officeart/2005/8/layout/chevron2"/>
    <dgm:cxn modelId="{87C02CCA-E033-4326-80DB-B43E5F66C3B6}" type="presOf" srcId="{D50A7E8C-15F3-4C4D-879B-54D11DC5D8B1}" destId="{9981EB2B-6728-46B0-BEBA-360B66BE75C7}" srcOrd="0" destOrd="0" presId="urn:microsoft.com/office/officeart/2005/8/layout/chevron2"/>
    <dgm:cxn modelId="{B66D06DC-312C-4BFF-866B-8AC473DC7AA0}" type="presOf" srcId="{AE7C7AE4-F1BC-4E16-995B-9E648610EDFD}" destId="{A2830186-18B2-42F0-9A92-23558FEAC3BC}" srcOrd="0" destOrd="0" presId="urn:microsoft.com/office/officeart/2005/8/layout/chevron2"/>
    <dgm:cxn modelId="{AC680AEB-64AA-4730-A494-5B2935FCC055}" srcId="{C611A192-B588-4398-B4F0-431FFD257E2C}" destId="{D50A7E8C-15F3-4C4D-879B-54D11DC5D8B1}" srcOrd="0" destOrd="0" parTransId="{93C7DFE4-B1A5-432D-A3E8-55D946091F22}" sibTransId="{954FEB63-A104-4CA9-BF63-0238E3E5E9EF}"/>
    <dgm:cxn modelId="{9DAD9CFD-5C5C-45EE-8DF3-0B7A9559C13D}" type="presOf" srcId="{B1562827-4981-420A-B94B-C3DA95C3F5BF}" destId="{BD14DE6C-24EF-4CA3-B9C5-74C40A511CAD}" srcOrd="0" destOrd="0" presId="urn:microsoft.com/office/officeart/2005/8/layout/chevron2"/>
    <dgm:cxn modelId="{EFE2F5FF-CCFA-4560-8D40-B8B392355D2D}" type="presOf" srcId="{43933CED-6325-4187-AFA1-0C68790DFD6D}" destId="{6207E728-4402-4014-8625-589DF56C9887}" srcOrd="0" destOrd="1" presId="urn:microsoft.com/office/officeart/2005/8/layout/chevron2"/>
    <dgm:cxn modelId="{E52A041D-1161-4CF8-9592-57A957625C55}" type="presParOf" srcId="{BD14DE6C-24EF-4CA3-B9C5-74C40A511CAD}" destId="{2DB7F0BC-1223-4622-A286-94A7274B4CF5}" srcOrd="0" destOrd="0" presId="urn:microsoft.com/office/officeart/2005/8/layout/chevron2"/>
    <dgm:cxn modelId="{97BB0850-0AE5-419F-AC62-10C7F32BC491}" type="presParOf" srcId="{2DB7F0BC-1223-4622-A286-94A7274B4CF5}" destId="{134CB182-A1E2-4F65-ADF7-C288B3568C35}" srcOrd="0" destOrd="0" presId="urn:microsoft.com/office/officeart/2005/8/layout/chevron2"/>
    <dgm:cxn modelId="{A421B600-C35A-4CBD-AE0E-0BBB7EFBF697}" type="presParOf" srcId="{2DB7F0BC-1223-4622-A286-94A7274B4CF5}" destId="{7DBC4342-3FE6-4279-B2A1-2E4CF2FEEFCA}" srcOrd="1" destOrd="0" presId="urn:microsoft.com/office/officeart/2005/8/layout/chevron2"/>
    <dgm:cxn modelId="{3A901809-A88A-4AF9-A98D-F0FC53DA78D9}" type="presParOf" srcId="{BD14DE6C-24EF-4CA3-B9C5-74C40A511CAD}" destId="{C2E0E4F8-EB42-44A4-9BC1-04829B07367E}" srcOrd="1" destOrd="0" presId="urn:microsoft.com/office/officeart/2005/8/layout/chevron2"/>
    <dgm:cxn modelId="{D597431E-564F-4201-9341-17999D027AB2}" type="presParOf" srcId="{BD14DE6C-24EF-4CA3-B9C5-74C40A511CAD}" destId="{50C4BC20-9A62-40BC-955E-4D2D62345C25}" srcOrd="2" destOrd="0" presId="urn:microsoft.com/office/officeart/2005/8/layout/chevron2"/>
    <dgm:cxn modelId="{02AA33FB-12C2-4CC5-B3AA-273A4650DC88}" type="presParOf" srcId="{50C4BC20-9A62-40BC-955E-4D2D62345C25}" destId="{8E0DBE0E-BB25-4C31-8F94-85A2FA91B5F3}" srcOrd="0" destOrd="0" presId="urn:microsoft.com/office/officeart/2005/8/layout/chevron2"/>
    <dgm:cxn modelId="{83A1D363-4BC9-41F3-B4AE-E94F3097C7D9}" type="presParOf" srcId="{50C4BC20-9A62-40BC-955E-4D2D62345C25}" destId="{9981EB2B-6728-46B0-BEBA-360B66BE75C7}" srcOrd="1" destOrd="0" presId="urn:microsoft.com/office/officeart/2005/8/layout/chevron2"/>
    <dgm:cxn modelId="{BE311A92-96A2-43F1-B34E-AB2C1A812D1A}" type="presParOf" srcId="{BD14DE6C-24EF-4CA3-B9C5-74C40A511CAD}" destId="{306C1544-321E-42AF-A73B-DB9E54909B31}" srcOrd="3" destOrd="0" presId="urn:microsoft.com/office/officeart/2005/8/layout/chevron2"/>
    <dgm:cxn modelId="{3326EE2F-E5DC-414D-BF82-2BEF5F81F16B}" type="presParOf" srcId="{BD14DE6C-24EF-4CA3-B9C5-74C40A511CAD}" destId="{83B1A058-E947-4582-ACCB-F5EDF1D4B10C}" srcOrd="4" destOrd="0" presId="urn:microsoft.com/office/officeart/2005/8/layout/chevron2"/>
    <dgm:cxn modelId="{203434E5-5514-4B5C-B198-57723BC5A939}" type="presParOf" srcId="{83B1A058-E947-4582-ACCB-F5EDF1D4B10C}" destId="{A2830186-18B2-42F0-9A92-23558FEAC3BC}" srcOrd="0" destOrd="0" presId="urn:microsoft.com/office/officeart/2005/8/layout/chevron2"/>
    <dgm:cxn modelId="{391B3F62-8483-4D1A-9C34-340D156688C7}" type="presParOf" srcId="{83B1A058-E947-4582-ACCB-F5EDF1D4B10C}" destId="{6207E728-4402-4014-8625-589DF56C988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BB6C28E-CCDC-4B4F-8BDF-D3EC679CEA3E}" type="doc">
      <dgm:prSet loTypeId="urn:microsoft.com/office/officeart/2005/8/layout/cycle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786E9A8-363A-465E-8EF4-6E31552ED678}">
      <dgm:prSet phldrT="[Text]"/>
      <dgm:spPr/>
      <dgm:t>
        <a:bodyPr/>
        <a:lstStyle/>
        <a:p>
          <a:r>
            <a:rPr lang="en-US" dirty="0"/>
            <a:t>1. Award Notice of Funding</a:t>
          </a:r>
        </a:p>
      </dgm:t>
    </dgm:pt>
    <dgm:pt modelId="{5BE9721C-CFDA-445C-A394-66AE9C621707}" type="parTrans" cxnId="{11B9198D-5579-45D1-9AA9-810D7561E18D}">
      <dgm:prSet/>
      <dgm:spPr/>
      <dgm:t>
        <a:bodyPr/>
        <a:lstStyle/>
        <a:p>
          <a:endParaRPr lang="en-US"/>
        </a:p>
      </dgm:t>
    </dgm:pt>
    <dgm:pt modelId="{CAB5416A-7439-418D-846B-1FA4F2DF00AE}" type="sibTrans" cxnId="{11B9198D-5579-45D1-9AA9-810D7561E18D}">
      <dgm:prSet/>
      <dgm:spPr/>
      <dgm:t>
        <a:bodyPr/>
        <a:lstStyle/>
        <a:p>
          <a:endParaRPr lang="en-US"/>
        </a:p>
      </dgm:t>
    </dgm:pt>
    <dgm:pt modelId="{81D0422A-36F7-4810-8B84-82658162DC24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dirty="0"/>
            <a:t>2. Accept Terms/ Financial Agreement</a:t>
          </a:r>
        </a:p>
      </dgm:t>
    </dgm:pt>
    <dgm:pt modelId="{742F89E2-484F-4E99-A54C-0C334527FC3C}" type="parTrans" cxnId="{9CF5F4D5-2F0A-4847-B5FF-B351AC39C8BF}">
      <dgm:prSet/>
      <dgm:spPr/>
      <dgm:t>
        <a:bodyPr/>
        <a:lstStyle/>
        <a:p>
          <a:endParaRPr lang="en-US"/>
        </a:p>
      </dgm:t>
    </dgm:pt>
    <dgm:pt modelId="{67995844-BC23-4FFD-9EA8-5266755ECC6F}" type="sibTrans" cxnId="{9CF5F4D5-2F0A-4847-B5FF-B351AC39C8BF}">
      <dgm:prSet/>
      <dgm:spPr/>
      <dgm:t>
        <a:bodyPr/>
        <a:lstStyle/>
        <a:p>
          <a:endParaRPr lang="en-US"/>
        </a:p>
      </dgm:t>
    </dgm:pt>
    <dgm:pt modelId="{EA186A1F-DEB8-4270-90FC-C7EF8E7848F0}">
      <dgm:prSet phldrT="[Text]"/>
      <dgm:spPr/>
      <dgm:t>
        <a:bodyPr/>
        <a:lstStyle/>
        <a:p>
          <a:r>
            <a:rPr lang="en-US" dirty="0"/>
            <a:t>3. Attend &amp; Complete Training</a:t>
          </a:r>
        </a:p>
      </dgm:t>
    </dgm:pt>
    <dgm:pt modelId="{CB5B1E66-B272-4DFF-BF89-5C05D9C72347}" type="parTrans" cxnId="{C744EF5C-A0B2-4A6F-BC23-99C66E0ED974}">
      <dgm:prSet/>
      <dgm:spPr/>
      <dgm:t>
        <a:bodyPr/>
        <a:lstStyle/>
        <a:p>
          <a:endParaRPr lang="en-US"/>
        </a:p>
      </dgm:t>
    </dgm:pt>
    <dgm:pt modelId="{8D0F4AD5-390B-4EBB-BDF5-B171CCBCC858}" type="sibTrans" cxnId="{C744EF5C-A0B2-4A6F-BC23-99C66E0ED974}">
      <dgm:prSet/>
      <dgm:spPr/>
      <dgm:t>
        <a:bodyPr/>
        <a:lstStyle/>
        <a:p>
          <a:endParaRPr lang="en-US"/>
        </a:p>
      </dgm:t>
    </dgm:pt>
    <dgm:pt modelId="{D26CAD2A-EA35-4CBF-BD5A-C979F5C07B84}">
      <dgm:prSet phldrT="[Text]"/>
      <dgm:spPr/>
      <dgm:t>
        <a:bodyPr/>
        <a:lstStyle/>
        <a:p>
          <a:r>
            <a:rPr lang="en-US" dirty="0"/>
            <a:t>4. Request Reimbursement</a:t>
          </a:r>
        </a:p>
      </dgm:t>
    </dgm:pt>
    <dgm:pt modelId="{4276DC04-6008-410B-B13C-4A027E1228E4}" type="parTrans" cxnId="{4C61942C-EBF7-453D-B993-5CEABC33117B}">
      <dgm:prSet/>
      <dgm:spPr/>
      <dgm:t>
        <a:bodyPr/>
        <a:lstStyle/>
        <a:p>
          <a:endParaRPr lang="en-US"/>
        </a:p>
      </dgm:t>
    </dgm:pt>
    <dgm:pt modelId="{B238C277-B13E-4A52-88B7-382BA995B2D4}" type="sibTrans" cxnId="{4C61942C-EBF7-453D-B993-5CEABC33117B}">
      <dgm:prSet/>
      <dgm:spPr/>
      <dgm:t>
        <a:bodyPr/>
        <a:lstStyle/>
        <a:p>
          <a:endParaRPr lang="en-US"/>
        </a:p>
      </dgm:t>
    </dgm:pt>
    <dgm:pt modelId="{AF840537-D38C-45C5-A0ED-C59AC6ED8334}">
      <dgm:prSet phldrT="[Text]"/>
      <dgm:spPr/>
      <dgm:t>
        <a:bodyPr/>
        <a:lstStyle/>
        <a:p>
          <a:endParaRPr lang="en-US" dirty="0"/>
        </a:p>
      </dgm:t>
    </dgm:pt>
    <dgm:pt modelId="{6874CCD3-B123-48A0-AD1C-DF4C78335E08}" type="parTrans" cxnId="{51424132-6106-4B9A-A7D2-B1B0FE06FEF6}">
      <dgm:prSet/>
      <dgm:spPr/>
      <dgm:t>
        <a:bodyPr/>
        <a:lstStyle/>
        <a:p>
          <a:endParaRPr lang="en-US"/>
        </a:p>
      </dgm:t>
    </dgm:pt>
    <dgm:pt modelId="{488D5867-B91F-40F3-8F0F-8CCE0698D2A8}" type="sibTrans" cxnId="{51424132-6106-4B9A-A7D2-B1B0FE06FEF6}">
      <dgm:prSet/>
      <dgm:spPr/>
      <dgm:t>
        <a:bodyPr/>
        <a:lstStyle/>
        <a:p>
          <a:endParaRPr lang="en-US"/>
        </a:p>
      </dgm:t>
    </dgm:pt>
    <dgm:pt modelId="{D6A1532B-AB3E-43C0-A30C-03CDD928894F}" type="pres">
      <dgm:prSet presAssocID="{1BB6C28E-CCDC-4B4F-8BDF-D3EC679CEA3E}" presName="Name0" presStyleCnt="0">
        <dgm:presLayoutVars>
          <dgm:dir/>
          <dgm:resizeHandles val="exact"/>
        </dgm:presLayoutVars>
      </dgm:prSet>
      <dgm:spPr/>
    </dgm:pt>
    <dgm:pt modelId="{1E7B24CD-324B-45F2-886E-43BE579A629C}" type="pres">
      <dgm:prSet presAssocID="{1BB6C28E-CCDC-4B4F-8BDF-D3EC679CEA3E}" presName="cycle" presStyleCnt="0"/>
      <dgm:spPr/>
    </dgm:pt>
    <dgm:pt modelId="{1C98F2C5-15B6-49FB-A216-B2BF436B8185}" type="pres">
      <dgm:prSet presAssocID="{7786E9A8-363A-465E-8EF4-6E31552ED678}" presName="nodeFirstNode" presStyleLbl="node1" presStyleIdx="0" presStyleCnt="5">
        <dgm:presLayoutVars>
          <dgm:bulletEnabled val="1"/>
        </dgm:presLayoutVars>
      </dgm:prSet>
      <dgm:spPr/>
    </dgm:pt>
    <dgm:pt modelId="{F5CA3623-456B-407D-B7BE-80CFE92DFC11}" type="pres">
      <dgm:prSet presAssocID="{CAB5416A-7439-418D-846B-1FA4F2DF00AE}" presName="sibTransFirstNode" presStyleLbl="bgShp" presStyleIdx="0" presStyleCnt="1"/>
      <dgm:spPr/>
    </dgm:pt>
    <dgm:pt modelId="{E455E235-8965-4CA7-9FFD-7E422053A8E6}" type="pres">
      <dgm:prSet presAssocID="{81D0422A-36F7-4810-8B84-82658162DC24}" presName="nodeFollowingNodes" presStyleLbl="node1" presStyleIdx="1" presStyleCnt="5">
        <dgm:presLayoutVars>
          <dgm:bulletEnabled val="1"/>
        </dgm:presLayoutVars>
      </dgm:prSet>
      <dgm:spPr/>
    </dgm:pt>
    <dgm:pt modelId="{F0A613D7-C882-4D81-9AAE-7ABDCC5BF645}" type="pres">
      <dgm:prSet presAssocID="{EA186A1F-DEB8-4270-90FC-C7EF8E7848F0}" presName="nodeFollowingNodes" presStyleLbl="node1" presStyleIdx="2" presStyleCnt="5">
        <dgm:presLayoutVars>
          <dgm:bulletEnabled val="1"/>
        </dgm:presLayoutVars>
      </dgm:prSet>
      <dgm:spPr/>
    </dgm:pt>
    <dgm:pt modelId="{8CB2D95C-3D30-4E12-B8CC-2E01C8FE8FE4}" type="pres">
      <dgm:prSet presAssocID="{D26CAD2A-EA35-4CBF-BD5A-C979F5C07B84}" presName="nodeFollowingNodes" presStyleLbl="node1" presStyleIdx="3" presStyleCnt="5">
        <dgm:presLayoutVars>
          <dgm:bulletEnabled val="1"/>
        </dgm:presLayoutVars>
      </dgm:prSet>
      <dgm:spPr/>
    </dgm:pt>
    <dgm:pt modelId="{23313A3E-841D-49C5-A83B-020D577794BD}" type="pres">
      <dgm:prSet presAssocID="{AF840537-D38C-45C5-A0ED-C59AC6ED8334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FAA7B717-3CEF-4A0F-AEDB-C51CC47B7E67}" type="presOf" srcId="{EA186A1F-DEB8-4270-90FC-C7EF8E7848F0}" destId="{F0A613D7-C882-4D81-9AAE-7ABDCC5BF645}" srcOrd="0" destOrd="0" presId="urn:microsoft.com/office/officeart/2005/8/layout/cycle3"/>
    <dgm:cxn modelId="{4C61942C-EBF7-453D-B993-5CEABC33117B}" srcId="{1BB6C28E-CCDC-4B4F-8BDF-D3EC679CEA3E}" destId="{D26CAD2A-EA35-4CBF-BD5A-C979F5C07B84}" srcOrd="3" destOrd="0" parTransId="{4276DC04-6008-410B-B13C-4A027E1228E4}" sibTransId="{B238C277-B13E-4A52-88B7-382BA995B2D4}"/>
    <dgm:cxn modelId="{C4BD8B30-55AA-4BC5-BB0D-4426AF4AC7E5}" type="presOf" srcId="{CAB5416A-7439-418D-846B-1FA4F2DF00AE}" destId="{F5CA3623-456B-407D-B7BE-80CFE92DFC11}" srcOrd="0" destOrd="0" presId="urn:microsoft.com/office/officeart/2005/8/layout/cycle3"/>
    <dgm:cxn modelId="{51424132-6106-4B9A-A7D2-B1B0FE06FEF6}" srcId="{1BB6C28E-CCDC-4B4F-8BDF-D3EC679CEA3E}" destId="{AF840537-D38C-45C5-A0ED-C59AC6ED8334}" srcOrd="4" destOrd="0" parTransId="{6874CCD3-B123-48A0-AD1C-DF4C78335E08}" sibTransId="{488D5867-B91F-40F3-8F0F-8CCE0698D2A8}"/>
    <dgm:cxn modelId="{C744EF5C-A0B2-4A6F-BC23-99C66E0ED974}" srcId="{1BB6C28E-CCDC-4B4F-8BDF-D3EC679CEA3E}" destId="{EA186A1F-DEB8-4270-90FC-C7EF8E7848F0}" srcOrd="2" destOrd="0" parTransId="{CB5B1E66-B272-4DFF-BF89-5C05D9C72347}" sibTransId="{8D0F4AD5-390B-4EBB-BDF5-B171CCBCC858}"/>
    <dgm:cxn modelId="{2C781768-8C0D-459D-86CE-5C966446FB5F}" type="presOf" srcId="{AF840537-D38C-45C5-A0ED-C59AC6ED8334}" destId="{23313A3E-841D-49C5-A83B-020D577794BD}" srcOrd="0" destOrd="0" presId="urn:microsoft.com/office/officeart/2005/8/layout/cycle3"/>
    <dgm:cxn modelId="{888EBA7B-88FD-44DC-A56B-FB28BCFC2DCE}" type="presOf" srcId="{1BB6C28E-CCDC-4B4F-8BDF-D3EC679CEA3E}" destId="{D6A1532B-AB3E-43C0-A30C-03CDD928894F}" srcOrd="0" destOrd="0" presId="urn:microsoft.com/office/officeart/2005/8/layout/cycle3"/>
    <dgm:cxn modelId="{7ECF1383-CA25-4A51-9B17-48D6D439B434}" type="presOf" srcId="{81D0422A-36F7-4810-8B84-82658162DC24}" destId="{E455E235-8965-4CA7-9FFD-7E422053A8E6}" srcOrd="0" destOrd="0" presId="urn:microsoft.com/office/officeart/2005/8/layout/cycle3"/>
    <dgm:cxn modelId="{11B9198D-5579-45D1-9AA9-810D7561E18D}" srcId="{1BB6C28E-CCDC-4B4F-8BDF-D3EC679CEA3E}" destId="{7786E9A8-363A-465E-8EF4-6E31552ED678}" srcOrd="0" destOrd="0" parTransId="{5BE9721C-CFDA-445C-A394-66AE9C621707}" sibTransId="{CAB5416A-7439-418D-846B-1FA4F2DF00AE}"/>
    <dgm:cxn modelId="{9CF5F4D5-2F0A-4847-B5FF-B351AC39C8BF}" srcId="{1BB6C28E-CCDC-4B4F-8BDF-D3EC679CEA3E}" destId="{81D0422A-36F7-4810-8B84-82658162DC24}" srcOrd="1" destOrd="0" parTransId="{742F89E2-484F-4E99-A54C-0C334527FC3C}" sibTransId="{67995844-BC23-4FFD-9EA8-5266755ECC6F}"/>
    <dgm:cxn modelId="{4956F8DD-3623-4A38-9D29-BAEDCA02727F}" type="presOf" srcId="{D26CAD2A-EA35-4CBF-BD5A-C979F5C07B84}" destId="{8CB2D95C-3D30-4E12-B8CC-2E01C8FE8FE4}" srcOrd="0" destOrd="0" presId="urn:microsoft.com/office/officeart/2005/8/layout/cycle3"/>
    <dgm:cxn modelId="{38190FF7-071A-4647-A1D4-137CCDCF5F87}" type="presOf" srcId="{7786E9A8-363A-465E-8EF4-6E31552ED678}" destId="{1C98F2C5-15B6-49FB-A216-B2BF436B8185}" srcOrd="0" destOrd="0" presId="urn:microsoft.com/office/officeart/2005/8/layout/cycle3"/>
    <dgm:cxn modelId="{7372D789-363A-4AC2-9167-4E4BF6C22DE7}" type="presParOf" srcId="{D6A1532B-AB3E-43C0-A30C-03CDD928894F}" destId="{1E7B24CD-324B-45F2-886E-43BE579A629C}" srcOrd="0" destOrd="0" presId="urn:microsoft.com/office/officeart/2005/8/layout/cycle3"/>
    <dgm:cxn modelId="{98F10ED3-058C-4E34-9DAA-124B72307E1D}" type="presParOf" srcId="{1E7B24CD-324B-45F2-886E-43BE579A629C}" destId="{1C98F2C5-15B6-49FB-A216-B2BF436B8185}" srcOrd="0" destOrd="0" presId="urn:microsoft.com/office/officeart/2005/8/layout/cycle3"/>
    <dgm:cxn modelId="{B8FF9683-7A73-4B4D-A326-9C26CD0E7FD0}" type="presParOf" srcId="{1E7B24CD-324B-45F2-886E-43BE579A629C}" destId="{F5CA3623-456B-407D-B7BE-80CFE92DFC11}" srcOrd="1" destOrd="0" presId="urn:microsoft.com/office/officeart/2005/8/layout/cycle3"/>
    <dgm:cxn modelId="{9C7199B0-7E77-434E-991C-0FFC8D7C24F8}" type="presParOf" srcId="{1E7B24CD-324B-45F2-886E-43BE579A629C}" destId="{E455E235-8965-4CA7-9FFD-7E422053A8E6}" srcOrd="2" destOrd="0" presId="urn:microsoft.com/office/officeart/2005/8/layout/cycle3"/>
    <dgm:cxn modelId="{9FE72201-2196-40EA-8B01-ED062033DDCE}" type="presParOf" srcId="{1E7B24CD-324B-45F2-886E-43BE579A629C}" destId="{F0A613D7-C882-4D81-9AAE-7ABDCC5BF645}" srcOrd="3" destOrd="0" presId="urn:microsoft.com/office/officeart/2005/8/layout/cycle3"/>
    <dgm:cxn modelId="{66D005B7-9414-49B4-944E-47C9CCA1486B}" type="presParOf" srcId="{1E7B24CD-324B-45F2-886E-43BE579A629C}" destId="{8CB2D95C-3D30-4E12-B8CC-2E01C8FE8FE4}" srcOrd="4" destOrd="0" presId="urn:microsoft.com/office/officeart/2005/8/layout/cycle3"/>
    <dgm:cxn modelId="{A3A4A5E6-AB4B-4EFD-8A86-E10CE1592249}" type="presParOf" srcId="{1E7B24CD-324B-45F2-886E-43BE579A629C}" destId="{23313A3E-841D-49C5-A83B-020D577794BD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136460-8EC8-418A-8A48-654300B791F0}">
      <dsp:nvSpPr>
        <dsp:cNvPr id="0" name=""/>
        <dsp:cNvSpPr/>
      </dsp:nvSpPr>
      <dsp:spPr>
        <a:xfrm>
          <a:off x="526741" y="0"/>
          <a:ext cx="5969739" cy="264497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C1D0CD-644E-4499-83BF-ABCA08924244}">
      <dsp:nvSpPr>
        <dsp:cNvPr id="0" name=""/>
        <dsp:cNvSpPr/>
      </dsp:nvSpPr>
      <dsp:spPr>
        <a:xfrm>
          <a:off x="7544" y="793491"/>
          <a:ext cx="2260599" cy="1057988"/>
        </a:xfrm>
        <a:prstGeom prst="round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Register on Submittable.com</a:t>
          </a:r>
        </a:p>
      </dsp:txBody>
      <dsp:txXfrm>
        <a:off x="59191" y="845138"/>
        <a:ext cx="2157305" cy="954694"/>
      </dsp:txXfrm>
    </dsp:sp>
    <dsp:sp modelId="{EE951718-48A2-482D-BA31-758E1935D094}">
      <dsp:nvSpPr>
        <dsp:cNvPr id="0" name=""/>
        <dsp:cNvSpPr/>
      </dsp:nvSpPr>
      <dsp:spPr>
        <a:xfrm>
          <a:off x="2381311" y="793491"/>
          <a:ext cx="2260599" cy="10579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Complete Eligibility Questionnaire</a:t>
          </a:r>
        </a:p>
      </dsp:txBody>
      <dsp:txXfrm>
        <a:off x="2432958" y="845138"/>
        <a:ext cx="2157305" cy="954694"/>
      </dsp:txXfrm>
    </dsp:sp>
    <dsp:sp modelId="{89AC0C31-4B64-4F90-898F-C48026265E97}">
      <dsp:nvSpPr>
        <dsp:cNvPr id="0" name=""/>
        <dsp:cNvSpPr/>
      </dsp:nvSpPr>
      <dsp:spPr>
        <a:xfrm>
          <a:off x="4755078" y="793491"/>
          <a:ext cx="2260599" cy="1057988"/>
        </a:xfrm>
        <a:prstGeom prst="round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Application will either open or not</a:t>
          </a:r>
        </a:p>
      </dsp:txBody>
      <dsp:txXfrm>
        <a:off x="4806725" y="845138"/>
        <a:ext cx="2157305" cy="95469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AA3E2A-23E5-4B46-B485-BAFFF61F5F81}">
      <dsp:nvSpPr>
        <dsp:cNvPr id="0" name=""/>
        <dsp:cNvSpPr/>
      </dsp:nvSpPr>
      <dsp:spPr>
        <a:xfrm>
          <a:off x="5069273" y="952059"/>
          <a:ext cx="2009943" cy="4466607"/>
        </a:xfrm>
        <a:prstGeom prst="wedgeRectCallout">
          <a:avLst>
            <a:gd name="adj1" fmla="val 0"/>
            <a:gd name="adj2" fmla="val 0"/>
          </a:avLst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In order to be reimbursed for your full award, you must provide proof of expenses that support your awarded amount.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Note: the reimbursement cannot exceed the appropriated award. The award amount, however, can be reduced based on actual expenses or incompletions by attendees.</a:t>
          </a:r>
        </a:p>
      </dsp:txBody>
      <dsp:txXfrm>
        <a:off x="5324360" y="952059"/>
        <a:ext cx="1754856" cy="4466607"/>
      </dsp:txXfrm>
    </dsp:sp>
    <dsp:sp modelId="{83A60D40-B59C-4EA9-8663-EEE3039159A4}">
      <dsp:nvSpPr>
        <dsp:cNvPr id="0" name=""/>
        <dsp:cNvSpPr/>
      </dsp:nvSpPr>
      <dsp:spPr>
        <a:xfrm>
          <a:off x="5069273" y="0"/>
          <a:ext cx="2009943" cy="95368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425" tIns="98425" rIns="98425" bIns="9842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Expenses</a:t>
          </a:r>
        </a:p>
      </dsp:txBody>
      <dsp:txXfrm>
        <a:off x="5069273" y="0"/>
        <a:ext cx="2009943" cy="953685"/>
      </dsp:txXfrm>
    </dsp:sp>
    <dsp:sp modelId="{0F886524-2B1F-46A9-BF07-C711D0625294}">
      <dsp:nvSpPr>
        <dsp:cNvPr id="0" name=""/>
        <dsp:cNvSpPr/>
      </dsp:nvSpPr>
      <dsp:spPr>
        <a:xfrm>
          <a:off x="3058726" y="952059"/>
          <a:ext cx="2009943" cy="4147989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5">
            <a:tint val="50000"/>
            <a:hueOff val="-3342512"/>
            <a:satOff val="-12663"/>
            <a:lumOff val="42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Individuals must complete training and have proof of completion provided by the trainer listing all eligible individual names in attendance.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You will note any individuals who did not complete from your proposed Employee Roster of eligible attendees.</a:t>
          </a:r>
        </a:p>
      </dsp:txBody>
      <dsp:txXfrm>
        <a:off x="3313813" y="952059"/>
        <a:ext cx="1754856" cy="4147989"/>
      </dsp:txXfrm>
    </dsp:sp>
    <dsp:sp modelId="{3DC0CD07-0C47-4101-8FA9-2A0507B40A4F}">
      <dsp:nvSpPr>
        <dsp:cNvPr id="0" name=""/>
        <dsp:cNvSpPr/>
      </dsp:nvSpPr>
      <dsp:spPr>
        <a:xfrm>
          <a:off x="3058726" y="154432"/>
          <a:ext cx="2009943" cy="797627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425" tIns="98425" rIns="98425" bIns="9842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Attendees</a:t>
          </a:r>
        </a:p>
      </dsp:txBody>
      <dsp:txXfrm>
        <a:off x="3058726" y="154432"/>
        <a:ext cx="2009943" cy="797627"/>
      </dsp:txXfrm>
    </dsp:sp>
    <dsp:sp modelId="{390580B9-6452-49A7-BCA4-692B963DB98B}">
      <dsp:nvSpPr>
        <dsp:cNvPr id="0" name=""/>
        <dsp:cNvSpPr/>
      </dsp:nvSpPr>
      <dsp:spPr>
        <a:xfrm>
          <a:off x="1048782" y="952059"/>
          <a:ext cx="2009943" cy="3828830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5">
            <a:tint val="50000"/>
            <a:hueOff val="-6685025"/>
            <a:satOff val="-25325"/>
            <a:lumOff val="841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You have 30-days after training completion to submit your claim for reimbursement.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 due date was assigned upon receipt of your financial agreement.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Only one reminder will be sent</a:t>
          </a:r>
        </a:p>
      </dsp:txBody>
      <dsp:txXfrm>
        <a:off x="1303870" y="952059"/>
        <a:ext cx="1754856" cy="3828830"/>
      </dsp:txXfrm>
    </dsp:sp>
    <dsp:sp modelId="{2133BAEC-FF29-4B9C-924E-9E8256FC80F5}">
      <dsp:nvSpPr>
        <dsp:cNvPr id="0" name=""/>
        <dsp:cNvSpPr/>
      </dsp:nvSpPr>
      <dsp:spPr>
        <a:xfrm>
          <a:off x="1048782" y="313740"/>
          <a:ext cx="2009943" cy="638318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8425" tIns="98425" rIns="98425" bIns="9842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Time</a:t>
          </a:r>
        </a:p>
      </dsp:txBody>
      <dsp:txXfrm>
        <a:off x="1048782" y="313740"/>
        <a:ext cx="2009943" cy="63831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E65720-A14C-423D-BF38-778FE154C510}">
      <dsp:nvSpPr>
        <dsp:cNvPr id="0" name=""/>
        <dsp:cNvSpPr/>
      </dsp:nvSpPr>
      <dsp:spPr>
        <a:xfrm>
          <a:off x="0" y="3725167"/>
          <a:ext cx="7919868" cy="12226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Proof of Travel and Other Expenses</a:t>
          </a:r>
        </a:p>
      </dsp:txBody>
      <dsp:txXfrm>
        <a:off x="0" y="3725167"/>
        <a:ext cx="7919868" cy="660248"/>
      </dsp:txXfrm>
    </dsp:sp>
    <dsp:sp modelId="{9598BC12-4A53-409C-B061-EA246F4D8857}">
      <dsp:nvSpPr>
        <dsp:cNvPr id="0" name=""/>
        <dsp:cNvSpPr/>
      </dsp:nvSpPr>
      <dsp:spPr>
        <a:xfrm>
          <a:off x="0" y="4360962"/>
          <a:ext cx="3959933" cy="56243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135128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Travel and</a:t>
          </a:r>
        </a:p>
      </dsp:txBody>
      <dsp:txXfrm>
        <a:off x="0" y="4360962"/>
        <a:ext cx="3959933" cy="562434"/>
      </dsp:txXfrm>
    </dsp:sp>
    <dsp:sp modelId="{561969C5-452D-4794-B0E9-B602D6676567}">
      <dsp:nvSpPr>
        <dsp:cNvPr id="0" name=""/>
        <dsp:cNvSpPr/>
      </dsp:nvSpPr>
      <dsp:spPr>
        <a:xfrm>
          <a:off x="3959934" y="4360962"/>
          <a:ext cx="3959933" cy="56243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135128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Other budgeted expenses</a:t>
          </a:r>
        </a:p>
      </dsp:txBody>
      <dsp:txXfrm>
        <a:off x="3959934" y="4360962"/>
        <a:ext cx="3959933" cy="562434"/>
      </dsp:txXfrm>
    </dsp:sp>
    <dsp:sp modelId="{766E7DDB-5AFB-4F21-A7BE-A3EBD0A01C96}">
      <dsp:nvSpPr>
        <dsp:cNvPr id="0" name=""/>
        <dsp:cNvSpPr/>
      </dsp:nvSpPr>
      <dsp:spPr>
        <a:xfrm rot="10800000">
          <a:off x="0" y="1863020"/>
          <a:ext cx="7919868" cy="1880486"/>
        </a:xfrm>
        <a:prstGeom prst="upArrowCallou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Proof of Training Payment</a:t>
          </a:r>
        </a:p>
      </dsp:txBody>
      <dsp:txXfrm rot="-10800000">
        <a:off x="0" y="1863020"/>
        <a:ext cx="7919868" cy="660050"/>
      </dsp:txXfrm>
    </dsp:sp>
    <dsp:sp modelId="{FFD494E3-4F92-4D94-9DE7-852EDDD86665}">
      <dsp:nvSpPr>
        <dsp:cNvPr id="0" name=""/>
        <dsp:cNvSpPr/>
      </dsp:nvSpPr>
      <dsp:spPr>
        <a:xfrm>
          <a:off x="0" y="2523071"/>
          <a:ext cx="3959933" cy="5622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135128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Paid Invoice or</a:t>
          </a:r>
        </a:p>
      </dsp:txBody>
      <dsp:txXfrm>
        <a:off x="0" y="2523071"/>
        <a:ext cx="3959933" cy="562265"/>
      </dsp:txXfrm>
    </dsp:sp>
    <dsp:sp modelId="{CC149EF4-6399-436B-9DBD-B466198B9326}">
      <dsp:nvSpPr>
        <dsp:cNvPr id="0" name=""/>
        <dsp:cNvSpPr/>
      </dsp:nvSpPr>
      <dsp:spPr>
        <a:xfrm>
          <a:off x="3959934" y="2523071"/>
          <a:ext cx="3959933" cy="5622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135128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Canceled check/redacted credit card</a:t>
          </a:r>
        </a:p>
      </dsp:txBody>
      <dsp:txXfrm>
        <a:off x="3959934" y="2523071"/>
        <a:ext cx="3959933" cy="562265"/>
      </dsp:txXfrm>
    </dsp:sp>
    <dsp:sp modelId="{1741F7B0-F598-4727-A46F-EC3F7D4E55E8}">
      <dsp:nvSpPr>
        <dsp:cNvPr id="0" name=""/>
        <dsp:cNvSpPr/>
      </dsp:nvSpPr>
      <dsp:spPr>
        <a:xfrm rot="10800000">
          <a:off x="0" y="874"/>
          <a:ext cx="7919868" cy="1880486"/>
        </a:xfrm>
        <a:prstGeom prst="upArrowCallout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Proof of Training Completion</a:t>
          </a:r>
        </a:p>
      </dsp:txBody>
      <dsp:txXfrm rot="-10800000">
        <a:off x="0" y="874"/>
        <a:ext cx="7919868" cy="660050"/>
      </dsp:txXfrm>
    </dsp:sp>
    <dsp:sp modelId="{6770EC7E-38A4-4F50-8A36-DFBF6AF97E80}">
      <dsp:nvSpPr>
        <dsp:cNvPr id="0" name=""/>
        <dsp:cNvSpPr/>
      </dsp:nvSpPr>
      <dsp:spPr>
        <a:xfrm>
          <a:off x="0" y="660925"/>
          <a:ext cx="3959933" cy="5622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135128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Certificate or</a:t>
          </a:r>
        </a:p>
      </dsp:txBody>
      <dsp:txXfrm>
        <a:off x="0" y="660925"/>
        <a:ext cx="3959933" cy="562265"/>
      </dsp:txXfrm>
    </dsp:sp>
    <dsp:sp modelId="{68151F6B-C7EA-4099-80F5-7BE2B042BF56}">
      <dsp:nvSpPr>
        <dsp:cNvPr id="0" name=""/>
        <dsp:cNvSpPr/>
      </dsp:nvSpPr>
      <dsp:spPr>
        <a:xfrm>
          <a:off x="3959934" y="660925"/>
          <a:ext cx="3959933" cy="5622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135128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Notice from Trainer</a:t>
          </a:r>
        </a:p>
      </dsp:txBody>
      <dsp:txXfrm>
        <a:off x="3959934" y="660925"/>
        <a:ext cx="3959933" cy="56226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CA3623-456B-407D-B7BE-80CFE92DFC11}">
      <dsp:nvSpPr>
        <dsp:cNvPr id="0" name=""/>
        <dsp:cNvSpPr/>
      </dsp:nvSpPr>
      <dsp:spPr>
        <a:xfrm>
          <a:off x="1374164" y="-32039"/>
          <a:ext cx="5379671" cy="5379671"/>
        </a:xfrm>
        <a:prstGeom prst="circularArrow">
          <a:avLst>
            <a:gd name="adj1" fmla="val 5544"/>
            <a:gd name="adj2" fmla="val 330680"/>
            <a:gd name="adj3" fmla="val 13767645"/>
            <a:gd name="adj4" fmla="val 17391005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98F2C5-15B6-49FB-A216-B2BF436B8185}">
      <dsp:nvSpPr>
        <dsp:cNvPr id="0" name=""/>
        <dsp:cNvSpPr/>
      </dsp:nvSpPr>
      <dsp:spPr>
        <a:xfrm>
          <a:off x="2799953" y="2274"/>
          <a:ext cx="2528093" cy="126404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1. Award Notice of Funding</a:t>
          </a:r>
        </a:p>
      </dsp:txBody>
      <dsp:txXfrm>
        <a:off x="2861659" y="63980"/>
        <a:ext cx="2404681" cy="1140634"/>
      </dsp:txXfrm>
    </dsp:sp>
    <dsp:sp modelId="{E455E235-8965-4CA7-9FFD-7E422053A8E6}">
      <dsp:nvSpPr>
        <dsp:cNvPr id="0" name=""/>
        <dsp:cNvSpPr/>
      </dsp:nvSpPr>
      <dsp:spPr>
        <a:xfrm>
          <a:off x="4981774" y="1587460"/>
          <a:ext cx="2528093" cy="1264046"/>
        </a:xfrm>
        <a:prstGeom prst="roundRect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2. Accept Terms/ Financial Agreement</a:t>
          </a:r>
        </a:p>
      </dsp:txBody>
      <dsp:txXfrm>
        <a:off x="5043480" y="1649166"/>
        <a:ext cx="2404681" cy="1140634"/>
      </dsp:txXfrm>
    </dsp:sp>
    <dsp:sp modelId="{F0A613D7-C882-4D81-9AAE-7ABDCC5BF645}">
      <dsp:nvSpPr>
        <dsp:cNvPr id="0" name=""/>
        <dsp:cNvSpPr/>
      </dsp:nvSpPr>
      <dsp:spPr>
        <a:xfrm>
          <a:off x="4148393" y="4152345"/>
          <a:ext cx="2528093" cy="126404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3. Attend &amp; Complete Training</a:t>
          </a:r>
        </a:p>
      </dsp:txBody>
      <dsp:txXfrm>
        <a:off x="4210099" y="4214051"/>
        <a:ext cx="2404681" cy="1140634"/>
      </dsp:txXfrm>
    </dsp:sp>
    <dsp:sp modelId="{8CB2D95C-3D30-4E12-B8CC-2E01C8FE8FE4}">
      <dsp:nvSpPr>
        <dsp:cNvPr id="0" name=""/>
        <dsp:cNvSpPr/>
      </dsp:nvSpPr>
      <dsp:spPr>
        <a:xfrm>
          <a:off x="1451513" y="4152345"/>
          <a:ext cx="2528093" cy="126404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4. Request Reimbursement</a:t>
          </a:r>
        </a:p>
      </dsp:txBody>
      <dsp:txXfrm>
        <a:off x="1513219" y="4214051"/>
        <a:ext cx="2404681" cy="1140634"/>
      </dsp:txXfrm>
    </dsp:sp>
    <dsp:sp modelId="{23313A3E-841D-49C5-A83B-020D577794BD}">
      <dsp:nvSpPr>
        <dsp:cNvPr id="0" name=""/>
        <dsp:cNvSpPr/>
      </dsp:nvSpPr>
      <dsp:spPr>
        <a:xfrm>
          <a:off x="618131" y="1587460"/>
          <a:ext cx="2528093" cy="1264046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5. Complete Post Evaluation</a:t>
          </a:r>
        </a:p>
      </dsp:txBody>
      <dsp:txXfrm>
        <a:off x="679837" y="1649166"/>
        <a:ext cx="2404681" cy="114063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F7AAFD-4A77-41C3-B17A-B1746B743812}">
      <dsp:nvSpPr>
        <dsp:cNvPr id="0" name=""/>
        <dsp:cNvSpPr/>
      </dsp:nvSpPr>
      <dsp:spPr>
        <a:xfrm>
          <a:off x="992" y="0"/>
          <a:ext cx="2579687" cy="5418667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Overall Goal of Attending</a:t>
          </a:r>
        </a:p>
      </dsp:txBody>
      <dsp:txXfrm>
        <a:off x="992" y="0"/>
        <a:ext cx="2579687" cy="1625600"/>
      </dsp:txXfrm>
    </dsp:sp>
    <dsp:sp modelId="{8C988869-89E5-4251-A617-249427831868}">
      <dsp:nvSpPr>
        <dsp:cNvPr id="0" name=""/>
        <dsp:cNvSpPr/>
      </dsp:nvSpPr>
      <dsp:spPr>
        <a:xfrm>
          <a:off x="258960" y="1627187"/>
          <a:ext cx="2063749" cy="16338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91440" rIns="121920" bIns="9144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Met </a:t>
          </a:r>
        </a:p>
      </dsp:txBody>
      <dsp:txXfrm>
        <a:off x="306812" y="1675039"/>
        <a:ext cx="1968045" cy="1538098"/>
      </dsp:txXfrm>
    </dsp:sp>
    <dsp:sp modelId="{89E65237-3428-4C17-9A81-5EB39D4B3318}">
      <dsp:nvSpPr>
        <dsp:cNvPr id="0" name=""/>
        <dsp:cNvSpPr/>
      </dsp:nvSpPr>
      <dsp:spPr>
        <a:xfrm>
          <a:off x="258960" y="3512343"/>
          <a:ext cx="2063749" cy="163380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91440" rIns="121920" bIns="9144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Not Met</a:t>
          </a:r>
        </a:p>
      </dsp:txBody>
      <dsp:txXfrm>
        <a:off x="306812" y="3560195"/>
        <a:ext cx="1968045" cy="1538098"/>
      </dsp:txXfrm>
    </dsp:sp>
    <dsp:sp modelId="{92B37B63-284E-41D1-8CE6-F9914E966BBF}">
      <dsp:nvSpPr>
        <dsp:cNvPr id="0" name=""/>
        <dsp:cNvSpPr/>
      </dsp:nvSpPr>
      <dsp:spPr>
        <a:xfrm>
          <a:off x="2774156" y="0"/>
          <a:ext cx="2579687" cy="5418667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Projected Benefits to the Business</a:t>
          </a:r>
        </a:p>
      </dsp:txBody>
      <dsp:txXfrm>
        <a:off x="2774156" y="0"/>
        <a:ext cx="2579687" cy="1625600"/>
      </dsp:txXfrm>
    </dsp:sp>
    <dsp:sp modelId="{96D09B2B-D1C7-4202-8D40-B3B0CE1974AE}">
      <dsp:nvSpPr>
        <dsp:cNvPr id="0" name=""/>
        <dsp:cNvSpPr/>
      </dsp:nvSpPr>
      <dsp:spPr>
        <a:xfrm>
          <a:off x="3032125" y="1627187"/>
          <a:ext cx="2063749" cy="16338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91440" rIns="121920" bIns="9144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Met</a:t>
          </a:r>
        </a:p>
      </dsp:txBody>
      <dsp:txXfrm>
        <a:off x="3079977" y="1675039"/>
        <a:ext cx="1968045" cy="1538098"/>
      </dsp:txXfrm>
    </dsp:sp>
    <dsp:sp modelId="{E629A338-866A-471C-8607-305915012F3B}">
      <dsp:nvSpPr>
        <dsp:cNvPr id="0" name=""/>
        <dsp:cNvSpPr/>
      </dsp:nvSpPr>
      <dsp:spPr>
        <a:xfrm>
          <a:off x="3032125" y="3512343"/>
          <a:ext cx="2063749" cy="163380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91440" rIns="121920" bIns="9144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Not Met</a:t>
          </a:r>
        </a:p>
      </dsp:txBody>
      <dsp:txXfrm>
        <a:off x="3079977" y="3560195"/>
        <a:ext cx="1968045" cy="1538098"/>
      </dsp:txXfrm>
    </dsp:sp>
    <dsp:sp modelId="{D5D23F63-150E-44BB-8244-07025A8C38C4}">
      <dsp:nvSpPr>
        <dsp:cNvPr id="0" name=""/>
        <dsp:cNvSpPr/>
      </dsp:nvSpPr>
      <dsp:spPr>
        <a:xfrm>
          <a:off x="5547320" y="0"/>
          <a:ext cx="2579687" cy="5418667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Projected Benefits for the Employee</a:t>
          </a:r>
        </a:p>
      </dsp:txBody>
      <dsp:txXfrm>
        <a:off x="5547320" y="0"/>
        <a:ext cx="2579687" cy="1625600"/>
      </dsp:txXfrm>
    </dsp:sp>
    <dsp:sp modelId="{C2BBB7B4-D55F-4108-BD98-FF637D6B3090}">
      <dsp:nvSpPr>
        <dsp:cNvPr id="0" name=""/>
        <dsp:cNvSpPr/>
      </dsp:nvSpPr>
      <dsp:spPr>
        <a:xfrm>
          <a:off x="5805289" y="1627187"/>
          <a:ext cx="2063749" cy="163380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91440" rIns="121920" bIns="9144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Met</a:t>
          </a:r>
        </a:p>
      </dsp:txBody>
      <dsp:txXfrm>
        <a:off x="5853141" y="1675039"/>
        <a:ext cx="1968045" cy="1538098"/>
      </dsp:txXfrm>
    </dsp:sp>
    <dsp:sp modelId="{B1375F36-723F-4180-A3C6-7902038D9022}">
      <dsp:nvSpPr>
        <dsp:cNvPr id="0" name=""/>
        <dsp:cNvSpPr/>
      </dsp:nvSpPr>
      <dsp:spPr>
        <a:xfrm>
          <a:off x="5805289" y="3512343"/>
          <a:ext cx="2063749" cy="16338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91440" rIns="121920" bIns="9144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Not Met</a:t>
          </a:r>
        </a:p>
      </dsp:txBody>
      <dsp:txXfrm>
        <a:off x="5853141" y="3560195"/>
        <a:ext cx="1968045" cy="15380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6E6BE5-D9C7-4A62-964B-02A77F0831BB}">
      <dsp:nvSpPr>
        <dsp:cNvPr id="0" name=""/>
        <dsp:cNvSpPr/>
      </dsp:nvSpPr>
      <dsp:spPr>
        <a:xfrm>
          <a:off x="362706" y="770"/>
          <a:ext cx="1868832" cy="934416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Application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Opened</a:t>
          </a:r>
        </a:p>
      </dsp:txBody>
      <dsp:txXfrm>
        <a:off x="390074" y="28138"/>
        <a:ext cx="1814096" cy="879680"/>
      </dsp:txXfrm>
    </dsp:sp>
    <dsp:sp modelId="{25BDA2A7-E7B1-4017-888C-1A9762A4EC1B}">
      <dsp:nvSpPr>
        <dsp:cNvPr id="0" name=""/>
        <dsp:cNvSpPr/>
      </dsp:nvSpPr>
      <dsp:spPr>
        <a:xfrm>
          <a:off x="549589" y="935186"/>
          <a:ext cx="186883" cy="7008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0812"/>
              </a:lnTo>
              <a:lnTo>
                <a:pt x="186883" y="7008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5CCA13-0AD1-4AC5-A6CF-8B3E3278081B}">
      <dsp:nvSpPr>
        <dsp:cNvPr id="0" name=""/>
        <dsp:cNvSpPr/>
      </dsp:nvSpPr>
      <dsp:spPr>
        <a:xfrm>
          <a:off x="736472" y="1168790"/>
          <a:ext cx="2184186" cy="9344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You will be given 7-days to complete any edits to the application </a:t>
          </a:r>
        </a:p>
      </dsp:txBody>
      <dsp:txXfrm>
        <a:off x="763840" y="1196158"/>
        <a:ext cx="2129450" cy="879680"/>
      </dsp:txXfrm>
    </dsp:sp>
    <dsp:sp modelId="{D69A0F63-8FF4-4898-A2AF-85BEC6B8867E}">
      <dsp:nvSpPr>
        <dsp:cNvPr id="0" name=""/>
        <dsp:cNvSpPr/>
      </dsp:nvSpPr>
      <dsp:spPr>
        <a:xfrm>
          <a:off x="549589" y="935186"/>
          <a:ext cx="186883" cy="18688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8832"/>
              </a:lnTo>
              <a:lnTo>
                <a:pt x="186883" y="186883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DE12B3-2B96-42AB-9828-DD5BF85C6678}">
      <dsp:nvSpPr>
        <dsp:cNvPr id="0" name=""/>
        <dsp:cNvSpPr/>
      </dsp:nvSpPr>
      <dsp:spPr>
        <a:xfrm>
          <a:off x="736472" y="2336810"/>
          <a:ext cx="3045418" cy="9344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If secondary edits are needed, you will only have the time not utilized in your original 7-day editing time</a:t>
          </a:r>
        </a:p>
      </dsp:txBody>
      <dsp:txXfrm>
        <a:off x="763840" y="2364178"/>
        <a:ext cx="2990682" cy="879680"/>
      </dsp:txXfrm>
    </dsp:sp>
    <dsp:sp modelId="{FB405912-C0E2-4A29-A6D7-2AE2772D1CE2}">
      <dsp:nvSpPr>
        <dsp:cNvPr id="0" name=""/>
        <dsp:cNvSpPr/>
      </dsp:nvSpPr>
      <dsp:spPr>
        <a:xfrm>
          <a:off x="3875332" y="770"/>
          <a:ext cx="1868832" cy="934416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Application will not open</a:t>
          </a:r>
        </a:p>
      </dsp:txBody>
      <dsp:txXfrm>
        <a:off x="3902700" y="28138"/>
        <a:ext cx="1814096" cy="879680"/>
      </dsp:txXfrm>
    </dsp:sp>
    <dsp:sp modelId="{66739D9C-3B0D-43E6-8B12-42779FDA53C9}">
      <dsp:nvSpPr>
        <dsp:cNvPr id="0" name=""/>
        <dsp:cNvSpPr/>
      </dsp:nvSpPr>
      <dsp:spPr>
        <a:xfrm>
          <a:off x="4062216" y="935186"/>
          <a:ext cx="186883" cy="7008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0812"/>
              </a:lnTo>
              <a:lnTo>
                <a:pt x="186883" y="7008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5919ED-9B38-4873-B56C-33B8A96D2833}">
      <dsp:nvSpPr>
        <dsp:cNvPr id="0" name=""/>
        <dsp:cNvSpPr/>
      </dsp:nvSpPr>
      <dsp:spPr>
        <a:xfrm>
          <a:off x="4249099" y="1168790"/>
          <a:ext cx="4229884" cy="9344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One or more of your answers doesn’t meet minimum qualifications</a:t>
          </a:r>
        </a:p>
      </dsp:txBody>
      <dsp:txXfrm>
        <a:off x="4276467" y="1196158"/>
        <a:ext cx="4175148" cy="879680"/>
      </dsp:txXfrm>
    </dsp:sp>
    <dsp:sp modelId="{B2D8DFB9-3B7E-404C-ABFE-161B217466FE}">
      <dsp:nvSpPr>
        <dsp:cNvPr id="0" name=""/>
        <dsp:cNvSpPr/>
      </dsp:nvSpPr>
      <dsp:spPr>
        <a:xfrm>
          <a:off x="4062216" y="935186"/>
          <a:ext cx="186883" cy="18688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8832"/>
              </a:lnTo>
              <a:lnTo>
                <a:pt x="186883" y="186883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AF5400-D6B3-4117-8F5A-870109588262}">
      <dsp:nvSpPr>
        <dsp:cNvPr id="0" name=""/>
        <dsp:cNvSpPr/>
      </dsp:nvSpPr>
      <dsp:spPr>
        <a:xfrm>
          <a:off x="4249099" y="2336810"/>
          <a:ext cx="4425663" cy="9344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Review grant funding guidelines at </a:t>
          </a:r>
          <a:r>
            <a:rPr lang="en-US" sz="1600" kern="1200" dirty="0">
              <a:hlinkClick xmlns:r="http://schemas.openxmlformats.org/officeDocument/2006/relationships" r:id="rId1"/>
            </a:rPr>
            <a:t>www.iwt.mt.gov</a:t>
          </a:r>
          <a:r>
            <a:rPr lang="en-US" sz="1600" kern="1200" dirty="0"/>
            <a:t> </a:t>
          </a:r>
        </a:p>
      </dsp:txBody>
      <dsp:txXfrm>
        <a:off x="4276467" y="2364178"/>
        <a:ext cx="4370927" cy="8796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CA3623-456B-407D-B7BE-80CFE92DFC11}">
      <dsp:nvSpPr>
        <dsp:cNvPr id="0" name=""/>
        <dsp:cNvSpPr/>
      </dsp:nvSpPr>
      <dsp:spPr>
        <a:xfrm>
          <a:off x="1374164" y="-32039"/>
          <a:ext cx="5379671" cy="5379671"/>
        </a:xfrm>
        <a:prstGeom prst="circularArrow">
          <a:avLst>
            <a:gd name="adj1" fmla="val 5544"/>
            <a:gd name="adj2" fmla="val 330680"/>
            <a:gd name="adj3" fmla="val 13767645"/>
            <a:gd name="adj4" fmla="val 17391005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98F2C5-15B6-49FB-A216-B2BF436B8185}">
      <dsp:nvSpPr>
        <dsp:cNvPr id="0" name=""/>
        <dsp:cNvSpPr/>
      </dsp:nvSpPr>
      <dsp:spPr>
        <a:xfrm>
          <a:off x="2799953" y="2274"/>
          <a:ext cx="2528093" cy="126404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1. Award or Denied</a:t>
          </a:r>
        </a:p>
      </dsp:txBody>
      <dsp:txXfrm>
        <a:off x="2861659" y="63980"/>
        <a:ext cx="2404681" cy="1140634"/>
      </dsp:txXfrm>
    </dsp:sp>
    <dsp:sp modelId="{E455E235-8965-4CA7-9FFD-7E422053A8E6}">
      <dsp:nvSpPr>
        <dsp:cNvPr id="0" name=""/>
        <dsp:cNvSpPr/>
      </dsp:nvSpPr>
      <dsp:spPr>
        <a:xfrm>
          <a:off x="4981774" y="1587460"/>
          <a:ext cx="2528093" cy="1264046"/>
        </a:xfrm>
        <a:prstGeom prst="roundRect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/>
        </a:p>
      </dsp:txBody>
      <dsp:txXfrm>
        <a:off x="5043480" y="1649166"/>
        <a:ext cx="2404681" cy="1140634"/>
      </dsp:txXfrm>
    </dsp:sp>
    <dsp:sp modelId="{F0A613D7-C882-4D81-9AAE-7ABDCC5BF645}">
      <dsp:nvSpPr>
        <dsp:cNvPr id="0" name=""/>
        <dsp:cNvSpPr/>
      </dsp:nvSpPr>
      <dsp:spPr>
        <a:xfrm>
          <a:off x="4148393" y="4152345"/>
          <a:ext cx="2528093" cy="126404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/>
        </a:p>
      </dsp:txBody>
      <dsp:txXfrm>
        <a:off x="4210099" y="4214051"/>
        <a:ext cx="2404681" cy="1140634"/>
      </dsp:txXfrm>
    </dsp:sp>
    <dsp:sp modelId="{8CB2D95C-3D30-4E12-B8CC-2E01C8FE8FE4}">
      <dsp:nvSpPr>
        <dsp:cNvPr id="0" name=""/>
        <dsp:cNvSpPr/>
      </dsp:nvSpPr>
      <dsp:spPr>
        <a:xfrm>
          <a:off x="1451513" y="4152345"/>
          <a:ext cx="2528093" cy="126404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/>
        </a:p>
      </dsp:txBody>
      <dsp:txXfrm>
        <a:off x="1513219" y="4214051"/>
        <a:ext cx="2404681" cy="1140634"/>
      </dsp:txXfrm>
    </dsp:sp>
    <dsp:sp modelId="{23313A3E-841D-49C5-A83B-020D577794BD}">
      <dsp:nvSpPr>
        <dsp:cNvPr id="0" name=""/>
        <dsp:cNvSpPr/>
      </dsp:nvSpPr>
      <dsp:spPr>
        <a:xfrm>
          <a:off x="618131" y="1587460"/>
          <a:ext cx="2528093" cy="1264046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/>
        </a:p>
      </dsp:txBody>
      <dsp:txXfrm>
        <a:off x="679837" y="1649166"/>
        <a:ext cx="2404681" cy="11406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116CD1-781E-4DA2-95A8-9CCDB61A9C49}">
      <dsp:nvSpPr>
        <dsp:cNvPr id="0" name=""/>
        <dsp:cNvSpPr/>
      </dsp:nvSpPr>
      <dsp:spPr>
        <a:xfrm>
          <a:off x="3071674" y="608"/>
          <a:ext cx="4607511" cy="237286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Conditional Award Notice from Submittable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Requests for all steps of the application process are sent through Submittable messages</a:t>
          </a:r>
        </a:p>
      </dsp:txBody>
      <dsp:txXfrm>
        <a:off x="3071674" y="297216"/>
        <a:ext cx="3717686" cy="1779650"/>
      </dsp:txXfrm>
    </dsp:sp>
    <dsp:sp modelId="{06E4EBF5-0046-4B2E-9CC4-C04287107D1D}">
      <dsp:nvSpPr>
        <dsp:cNvPr id="0" name=""/>
        <dsp:cNvSpPr/>
      </dsp:nvSpPr>
      <dsp:spPr>
        <a:xfrm>
          <a:off x="0" y="608"/>
          <a:ext cx="3071674" cy="2372866"/>
        </a:xfrm>
        <a:prstGeom prst="round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Application Approved	</a:t>
          </a:r>
        </a:p>
      </dsp:txBody>
      <dsp:txXfrm>
        <a:off x="115834" y="116442"/>
        <a:ext cx="2840006" cy="2141198"/>
      </dsp:txXfrm>
    </dsp:sp>
    <dsp:sp modelId="{F98454E2-2D5D-4D04-B1E9-B96C69351E61}">
      <dsp:nvSpPr>
        <dsp:cNvPr id="0" name=""/>
        <dsp:cNvSpPr/>
      </dsp:nvSpPr>
      <dsp:spPr>
        <a:xfrm>
          <a:off x="3071674" y="2610761"/>
          <a:ext cx="4607511" cy="237286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Notice of Denial</a:t>
          </a: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Reason for denial is provided and supported by the MCA/ARM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Application does not move forward</a:t>
          </a:r>
        </a:p>
      </dsp:txBody>
      <dsp:txXfrm>
        <a:off x="3071674" y="2907369"/>
        <a:ext cx="3717686" cy="1779650"/>
      </dsp:txXfrm>
    </dsp:sp>
    <dsp:sp modelId="{BD50114D-17AD-4BDB-B04A-F2C2D1C0E145}">
      <dsp:nvSpPr>
        <dsp:cNvPr id="0" name=""/>
        <dsp:cNvSpPr/>
      </dsp:nvSpPr>
      <dsp:spPr>
        <a:xfrm>
          <a:off x="0" y="2610761"/>
          <a:ext cx="3071674" cy="2372866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Application Denied</a:t>
          </a:r>
        </a:p>
      </dsp:txBody>
      <dsp:txXfrm>
        <a:off x="115834" y="2726595"/>
        <a:ext cx="2840006" cy="21411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CA3623-456B-407D-B7BE-80CFE92DFC11}">
      <dsp:nvSpPr>
        <dsp:cNvPr id="0" name=""/>
        <dsp:cNvSpPr/>
      </dsp:nvSpPr>
      <dsp:spPr>
        <a:xfrm>
          <a:off x="1374164" y="-32039"/>
          <a:ext cx="5379671" cy="5379671"/>
        </a:xfrm>
        <a:prstGeom prst="circularArrow">
          <a:avLst>
            <a:gd name="adj1" fmla="val 5544"/>
            <a:gd name="adj2" fmla="val 330680"/>
            <a:gd name="adj3" fmla="val 13767645"/>
            <a:gd name="adj4" fmla="val 17391005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98F2C5-15B6-49FB-A216-B2BF436B8185}">
      <dsp:nvSpPr>
        <dsp:cNvPr id="0" name=""/>
        <dsp:cNvSpPr/>
      </dsp:nvSpPr>
      <dsp:spPr>
        <a:xfrm>
          <a:off x="2799953" y="2274"/>
          <a:ext cx="2528093" cy="126404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1. Award or Denied</a:t>
          </a:r>
        </a:p>
      </dsp:txBody>
      <dsp:txXfrm>
        <a:off x="2861659" y="63980"/>
        <a:ext cx="2404681" cy="1140634"/>
      </dsp:txXfrm>
    </dsp:sp>
    <dsp:sp modelId="{E455E235-8965-4CA7-9FFD-7E422053A8E6}">
      <dsp:nvSpPr>
        <dsp:cNvPr id="0" name=""/>
        <dsp:cNvSpPr/>
      </dsp:nvSpPr>
      <dsp:spPr>
        <a:xfrm>
          <a:off x="4981774" y="1587460"/>
          <a:ext cx="2528093" cy="1264046"/>
        </a:xfrm>
        <a:prstGeom prst="roundRect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2. Accept Terms/ Financial Agreement</a:t>
          </a:r>
        </a:p>
      </dsp:txBody>
      <dsp:txXfrm>
        <a:off x="5043480" y="1649166"/>
        <a:ext cx="2404681" cy="1140634"/>
      </dsp:txXfrm>
    </dsp:sp>
    <dsp:sp modelId="{F0A613D7-C882-4D81-9AAE-7ABDCC5BF645}">
      <dsp:nvSpPr>
        <dsp:cNvPr id="0" name=""/>
        <dsp:cNvSpPr/>
      </dsp:nvSpPr>
      <dsp:spPr>
        <a:xfrm>
          <a:off x="4148393" y="4152345"/>
          <a:ext cx="2528093" cy="126404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 dirty="0"/>
        </a:p>
      </dsp:txBody>
      <dsp:txXfrm>
        <a:off x="4210099" y="4214051"/>
        <a:ext cx="2404681" cy="1140634"/>
      </dsp:txXfrm>
    </dsp:sp>
    <dsp:sp modelId="{8CB2D95C-3D30-4E12-B8CC-2E01C8FE8FE4}">
      <dsp:nvSpPr>
        <dsp:cNvPr id="0" name=""/>
        <dsp:cNvSpPr/>
      </dsp:nvSpPr>
      <dsp:spPr>
        <a:xfrm>
          <a:off x="1451513" y="4152345"/>
          <a:ext cx="2528093" cy="126404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 dirty="0"/>
        </a:p>
      </dsp:txBody>
      <dsp:txXfrm>
        <a:off x="1513219" y="4214051"/>
        <a:ext cx="2404681" cy="1140634"/>
      </dsp:txXfrm>
    </dsp:sp>
    <dsp:sp modelId="{23313A3E-841D-49C5-A83B-020D577794BD}">
      <dsp:nvSpPr>
        <dsp:cNvPr id="0" name=""/>
        <dsp:cNvSpPr/>
      </dsp:nvSpPr>
      <dsp:spPr>
        <a:xfrm>
          <a:off x="618131" y="1587460"/>
          <a:ext cx="2528093" cy="1264046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 dirty="0"/>
        </a:p>
      </dsp:txBody>
      <dsp:txXfrm>
        <a:off x="679837" y="1649166"/>
        <a:ext cx="2404681" cy="11406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160321-C05D-4AE0-B572-95F2B50FCB47}">
      <dsp:nvSpPr>
        <dsp:cNvPr id="0" name=""/>
        <dsp:cNvSpPr/>
      </dsp:nvSpPr>
      <dsp:spPr>
        <a:xfrm rot="5400000">
          <a:off x="290318" y="1831638"/>
          <a:ext cx="1091247" cy="124234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F0AAD7-7E5F-487F-A7A0-E671CA14782E}">
      <dsp:nvSpPr>
        <dsp:cNvPr id="0" name=""/>
        <dsp:cNvSpPr/>
      </dsp:nvSpPr>
      <dsp:spPr>
        <a:xfrm>
          <a:off x="1204" y="621969"/>
          <a:ext cx="1837018" cy="1285853"/>
        </a:xfrm>
        <a:prstGeom prst="roundRect">
          <a:avLst>
            <a:gd name="adj" fmla="val 1667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Approved</a:t>
          </a:r>
        </a:p>
      </dsp:txBody>
      <dsp:txXfrm>
        <a:off x="63985" y="684750"/>
        <a:ext cx="1711456" cy="1160291"/>
      </dsp:txXfrm>
    </dsp:sp>
    <dsp:sp modelId="{B6743116-1F5F-40DC-B25B-C10F71C52FDF}">
      <dsp:nvSpPr>
        <dsp:cNvPr id="0" name=""/>
        <dsp:cNvSpPr/>
      </dsp:nvSpPr>
      <dsp:spPr>
        <a:xfrm>
          <a:off x="2096525" y="711524"/>
          <a:ext cx="3929441" cy="10392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You will get a message from Submittable notifying you of award in full or a reduced amount (as determined by review team).</a:t>
          </a:r>
        </a:p>
      </dsp:txBody>
      <dsp:txXfrm>
        <a:off x="2096525" y="711524"/>
        <a:ext cx="3929441" cy="1039283"/>
      </dsp:txXfrm>
    </dsp:sp>
    <dsp:sp modelId="{1ACA6CBF-9C23-4F9D-A3A0-8F495DB6F36C}">
      <dsp:nvSpPr>
        <dsp:cNvPr id="0" name=""/>
        <dsp:cNvSpPr/>
      </dsp:nvSpPr>
      <dsp:spPr>
        <a:xfrm rot="5400000">
          <a:off x="1934685" y="3276076"/>
          <a:ext cx="1091247" cy="124234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423EB9-4F5F-4244-9EF7-F784D23AE0D1}">
      <dsp:nvSpPr>
        <dsp:cNvPr id="0" name=""/>
        <dsp:cNvSpPr/>
      </dsp:nvSpPr>
      <dsp:spPr>
        <a:xfrm>
          <a:off x="1666610" y="2066406"/>
          <a:ext cx="1837018" cy="1285853"/>
        </a:xfrm>
        <a:prstGeom prst="roundRect">
          <a:avLst>
            <a:gd name="adj" fmla="val 16670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Request for W9/Grant Terms	</a:t>
          </a:r>
        </a:p>
      </dsp:txBody>
      <dsp:txXfrm>
        <a:off x="1729391" y="2129187"/>
        <a:ext cx="1711456" cy="1160291"/>
      </dsp:txXfrm>
    </dsp:sp>
    <dsp:sp modelId="{60862D08-5296-49D3-B5C9-B58BC3FAEDDB}">
      <dsp:nvSpPr>
        <dsp:cNvPr id="0" name=""/>
        <dsp:cNvSpPr/>
      </dsp:nvSpPr>
      <dsp:spPr>
        <a:xfrm>
          <a:off x="3733241" y="2189696"/>
          <a:ext cx="3710219" cy="10392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You will receive a secondary message with instructions to complete the required financial agreement – access to online additional forms</a:t>
          </a:r>
        </a:p>
      </dsp:txBody>
      <dsp:txXfrm>
        <a:off x="3733241" y="2189696"/>
        <a:ext cx="3710219" cy="1039283"/>
      </dsp:txXfrm>
    </dsp:sp>
    <dsp:sp modelId="{0736E9D9-0AFC-4D56-A8CF-6F12AD812C03}">
      <dsp:nvSpPr>
        <dsp:cNvPr id="0" name=""/>
        <dsp:cNvSpPr/>
      </dsp:nvSpPr>
      <dsp:spPr>
        <a:xfrm>
          <a:off x="3462793" y="3584806"/>
          <a:ext cx="1837018" cy="1285853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Deadline</a:t>
          </a:r>
        </a:p>
      </dsp:txBody>
      <dsp:txXfrm>
        <a:off x="3525574" y="3647587"/>
        <a:ext cx="1711456" cy="1160291"/>
      </dsp:txXfrm>
    </dsp:sp>
    <dsp:sp modelId="{80298DD6-9F3E-4AD0-B930-FAB3DBA99DB0}">
      <dsp:nvSpPr>
        <dsp:cNvPr id="0" name=""/>
        <dsp:cNvSpPr/>
      </dsp:nvSpPr>
      <dsp:spPr>
        <a:xfrm>
          <a:off x="5467691" y="3633479"/>
          <a:ext cx="2659104" cy="10392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This step must be completed in 7-days from award notification or funding is forfeited</a:t>
          </a:r>
        </a:p>
      </dsp:txBody>
      <dsp:txXfrm>
        <a:off x="5467691" y="3633479"/>
        <a:ext cx="2659104" cy="103928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CA3623-456B-407D-B7BE-80CFE92DFC11}">
      <dsp:nvSpPr>
        <dsp:cNvPr id="0" name=""/>
        <dsp:cNvSpPr/>
      </dsp:nvSpPr>
      <dsp:spPr>
        <a:xfrm>
          <a:off x="1374164" y="-32039"/>
          <a:ext cx="5379671" cy="5379671"/>
        </a:xfrm>
        <a:prstGeom prst="circularArrow">
          <a:avLst>
            <a:gd name="adj1" fmla="val 5544"/>
            <a:gd name="adj2" fmla="val 330680"/>
            <a:gd name="adj3" fmla="val 13767645"/>
            <a:gd name="adj4" fmla="val 17391005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98F2C5-15B6-49FB-A216-B2BF436B8185}">
      <dsp:nvSpPr>
        <dsp:cNvPr id="0" name=""/>
        <dsp:cNvSpPr/>
      </dsp:nvSpPr>
      <dsp:spPr>
        <a:xfrm>
          <a:off x="2799953" y="2274"/>
          <a:ext cx="2528093" cy="126404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1. Award Notice of Funding</a:t>
          </a:r>
        </a:p>
      </dsp:txBody>
      <dsp:txXfrm>
        <a:off x="2861659" y="63980"/>
        <a:ext cx="2404681" cy="1140634"/>
      </dsp:txXfrm>
    </dsp:sp>
    <dsp:sp modelId="{E455E235-8965-4CA7-9FFD-7E422053A8E6}">
      <dsp:nvSpPr>
        <dsp:cNvPr id="0" name=""/>
        <dsp:cNvSpPr/>
      </dsp:nvSpPr>
      <dsp:spPr>
        <a:xfrm>
          <a:off x="4981774" y="1587460"/>
          <a:ext cx="2528093" cy="1264046"/>
        </a:xfrm>
        <a:prstGeom prst="roundRect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2. Accept Terms/ Financial Agreement</a:t>
          </a:r>
        </a:p>
      </dsp:txBody>
      <dsp:txXfrm>
        <a:off x="5043480" y="1649166"/>
        <a:ext cx="2404681" cy="1140634"/>
      </dsp:txXfrm>
    </dsp:sp>
    <dsp:sp modelId="{F0A613D7-C882-4D81-9AAE-7ABDCC5BF645}">
      <dsp:nvSpPr>
        <dsp:cNvPr id="0" name=""/>
        <dsp:cNvSpPr/>
      </dsp:nvSpPr>
      <dsp:spPr>
        <a:xfrm>
          <a:off x="4148393" y="4152345"/>
          <a:ext cx="2528093" cy="126404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3. Attend &amp; Complete Training</a:t>
          </a:r>
        </a:p>
      </dsp:txBody>
      <dsp:txXfrm>
        <a:off x="4210099" y="4214051"/>
        <a:ext cx="2404681" cy="1140634"/>
      </dsp:txXfrm>
    </dsp:sp>
    <dsp:sp modelId="{8CB2D95C-3D30-4E12-B8CC-2E01C8FE8FE4}">
      <dsp:nvSpPr>
        <dsp:cNvPr id="0" name=""/>
        <dsp:cNvSpPr/>
      </dsp:nvSpPr>
      <dsp:spPr>
        <a:xfrm>
          <a:off x="1451513" y="4152345"/>
          <a:ext cx="2528093" cy="126404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 dirty="0"/>
        </a:p>
      </dsp:txBody>
      <dsp:txXfrm>
        <a:off x="1513219" y="4214051"/>
        <a:ext cx="2404681" cy="1140634"/>
      </dsp:txXfrm>
    </dsp:sp>
    <dsp:sp modelId="{23313A3E-841D-49C5-A83B-020D577794BD}">
      <dsp:nvSpPr>
        <dsp:cNvPr id="0" name=""/>
        <dsp:cNvSpPr/>
      </dsp:nvSpPr>
      <dsp:spPr>
        <a:xfrm>
          <a:off x="618131" y="1587460"/>
          <a:ext cx="2528093" cy="1264046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 dirty="0"/>
        </a:p>
      </dsp:txBody>
      <dsp:txXfrm>
        <a:off x="679837" y="1649166"/>
        <a:ext cx="2404681" cy="114063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4CB182-A1E2-4F65-ADF7-C288B3568C35}">
      <dsp:nvSpPr>
        <dsp:cNvPr id="0" name=""/>
        <dsp:cNvSpPr/>
      </dsp:nvSpPr>
      <dsp:spPr>
        <a:xfrm rot="5400000">
          <a:off x="-289718" y="292805"/>
          <a:ext cx="1931458" cy="1352020"/>
        </a:xfrm>
        <a:prstGeom prst="chevron">
          <a:avLst/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Attend Training	</a:t>
          </a:r>
        </a:p>
      </dsp:txBody>
      <dsp:txXfrm rot="-5400000">
        <a:off x="1" y="679096"/>
        <a:ext cx="1352020" cy="579438"/>
      </dsp:txXfrm>
    </dsp:sp>
    <dsp:sp modelId="{7DBC4342-3FE6-4279-B2A1-2E4CF2FEEFCA}">
      <dsp:nvSpPr>
        <dsp:cNvPr id="0" name=""/>
        <dsp:cNvSpPr/>
      </dsp:nvSpPr>
      <dsp:spPr>
        <a:xfrm rot="5400000">
          <a:off x="4112286" y="-2757179"/>
          <a:ext cx="1255447" cy="67759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Ensure start and end dates remain as proposed. No changes, proceed with completion and prepare for Reimbursement next steps.</a:t>
          </a:r>
        </a:p>
      </dsp:txBody>
      <dsp:txXfrm rot="-5400000">
        <a:off x="1352020" y="64373"/>
        <a:ext cx="6714693" cy="1132875"/>
      </dsp:txXfrm>
    </dsp:sp>
    <dsp:sp modelId="{8E0DBE0E-BB25-4C31-8F94-85A2FA91B5F3}">
      <dsp:nvSpPr>
        <dsp:cNvPr id="0" name=""/>
        <dsp:cNvSpPr/>
      </dsp:nvSpPr>
      <dsp:spPr>
        <a:xfrm rot="5400000">
          <a:off x="-289718" y="2033323"/>
          <a:ext cx="1931458" cy="1352020"/>
        </a:xfrm>
        <a:prstGeom prst="chevron">
          <a:avLst/>
        </a:prstGeom>
        <a:solidFill>
          <a:srgbClr val="7030A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Dates Changed</a:t>
          </a:r>
        </a:p>
      </dsp:txBody>
      <dsp:txXfrm rot="-5400000">
        <a:off x="1" y="2419614"/>
        <a:ext cx="1352020" cy="579438"/>
      </dsp:txXfrm>
    </dsp:sp>
    <dsp:sp modelId="{9981EB2B-6728-46B0-BEBA-360B66BE75C7}">
      <dsp:nvSpPr>
        <dsp:cNvPr id="0" name=""/>
        <dsp:cNvSpPr/>
      </dsp:nvSpPr>
      <dsp:spPr>
        <a:xfrm rot="5400000">
          <a:off x="4112286" y="-1016661"/>
          <a:ext cx="1255447" cy="67759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Write an email to the program manager and request a need to change the start date or end date or both.</a:t>
          </a:r>
        </a:p>
      </dsp:txBody>
      <dsp:txXfrm rot="-5400000">
        <a:off x="1352020" y="1804891"/>
        <a:ext cx="6714693" cy="1132875"/>
      </dsp:txXfrm>
    </dsp:sp>
    <dsp:sp modelId="{A2830186-18B2-42F0-9A92-23558FEAC3BC}">
      <dsp:nvSpPr>
        <dsp:cNvPr id="0" name=""/>
        <dsp:cNvSpPr/>
      </dsp:nvSpPr>
      <dsp:spPr>
        <a:xfrm rot="5400000">
          <a:off x="-289718" y="3773840"/>
          <a:ext cx="1931458" cy="13520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Complete Form</a:t>
          </a:r>
        </a:p>
      </dsp:txBody>
      <dsp:txXfrm rot="-5400000">
        <a:off x="1" y="4160131"/>
        <a:ext cx="1352020" cy="579438"/>
      </dsp:txXfrm>
    </dsp:sp>
    <dsp:sp modelId="{6207E728-4402-4014-8625-589DF56C9887}">
      <dsp:nvSpPr>
        <dsp:cNvPr id="0" name=""/>
        <dsp:cNvSpPr/>
      </dsp:nvSpPr>
      <dsp:spPr>
        <a:xfrm rot="5400000">
          <a:off x="4112286" y="723856"/>
          <a:ext cx="1255447" cy="67759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Complete an Amendment form sent from Submittable to support training date change. 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Have the trainer provide supporting documentation of revised dates. Required for adjustments as verification.</a:t>
          </a:r>
        </a:p>
      </dsp:txBody>
      <dsp:txXfrm rot="-5400000">
        <a:off x="1352020" y="3545408"/>
        <a:ext cx="6714693" cy="113287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CA3623-456B-407D-B7BE-80CFE92DFC11}">
      <dsp:nvSpPr>
        <dsp:cNvPr id="0" name=""/>
        <dsp:cNvSpPr/>
      </dsp:nvSpPr>
      <dsp:spPr>
        <a:xfrm>
          <a:off x="1374164" y="-32039"/>
          <a:ext cx="5379671" cy="5379671"/>
        </a:xfrm>
        <a:prstGeom prst="circularArrow">
          <a:avLst>
            <a:gd name="adj1" fmla="val 5544"/>
            <a:gd name="adj2" fmla="val 330680"/>
            <a:gd name="adj3" fmla="val 13767645"/>
            <a:gd name="adj4" fmla="val 17391005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98F2C5-15B6-49FB-A216-B2BF436B8185}">
      <dsp:nvSpPr>
        <dsp:cNvPr id="0" name=""/>
        <dsp:cNvSpPr/>
      </dsp:nvSpPr>
      <dsp:spPr>
        <a:xfrm>
          <a:off x="2799953" y="2274"/>
          <a:ext cx="2528093" cy="126404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1. Award Notice of Funding</a:t>
          </a:r>
        </a:p>
      </dsp:txBody>
      <dsp:txXfrm>
        <a:off x="2861659" y="63980"/>
        <a:ext cx="2404681" cy="1140634"/>
      </dsp:txXfrm>
    </dsp:sp>
    <dsp:sp modelId="{E455E235-8965-4CA7-9FFD-7E422053A8E6}">
      <dsp:nvSpPr>
        <dsp:cNvPr id="0" name=""/>
        <dsp:cNvSpPr/>
      </dsp:nvSpPr>
      <dsp:spPr>
        <a:xfrm>
          <a:off x="4981774" y="1587460"/>
          <a:ext cx="2528093" cy="1264046"/>
        </a:xfrm>
        <a:prstGeom prst="roundRect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2. Accept Terms/ Financial Agreement</a:t>
          </a:r>
        </a:p>
      </dsp:txBody>
      <dsp:txXfrm>
        <a:off x="5043480" y="1649166"/>
        <a:ext cx="2404681" cy="1140634"/>
      </dsp:txXfrm>
    </dsp:sp>
    <dsp:sp modelId="{F0A613D7-C882-4D81-9AAE-7ABDCC5BF645}">
      <dsp:nvSpPr>
        <dsp:cNvPr id="0" name=""/>
        <dsp:cNvSpPr/>
      </dsp:nvSpPr>
      <dsp:spPr>
        <a:xfrm>
          <a:off x="4148393" y="4152345"/>
          <a:ext cx="2528093" cy="126404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3. Attend &amp; Complete Training</a:t>
          </a:r>
        </a:p>
      </dsp:txBody>
      <dsp:txXfrm>
        <a:off x="4210099" y="4214051"/>
        <a:ext cx="2404681" cy="1140634"/>
      </dsp:txXfrm>
    </dsp:sp>
    <dsp:sp modelId="{8CB2D95C-3D30-4E12-B8CC-2E01C8FE8FE4}">
      <dsp:nvSpPr>
        <dsp:cNvPr id="0" name=""/>
        <dsp:cNvSpPr/>
      </dsp:nvSpPr>
      <dsp:spPr>
        <a:xfrm>
          <a:off x="1451513" y="4152345"/>
          <a:ext cx="2528093" cy="126404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4. Request Reimbursement</a:t>
          </a:r>
        </a:p>
      </dsp:txBody>
      <dsp:txXfrm>
        <a:off x="1513219" y="4214051"/>
        <a:ext cx="2404681" cy="1140634"/>
      </dsp:txXfrm>
    </dsp:sp>
    <dsp:sp modelId="{23313A3E-841D-49C5-A83B-020D577794BD}">
      <dsp:nvSpPr>
        <dsp:cNvPr id="0" name=""/>
        <dsp:cNvSpPr/>
      </dsp:nvSpPr>
      <dsp:spPr>
        <a:xfrm>
          <a:off x="618131" y="1587460"/>
          <a:ext cx="2528093" cy="1264046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 dirty="0"/>
        </a:p>
      </dsp:txBody>
      <dsp:txXfrm>
        <a:off x="679837" y="1649166"/>
        <a:ext cx="2404681" cy="11406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1/layout/InterconnectedBlockProcess">
  <dgm:title val="Interconnected Block Process"/>
  <dgm:desc val="Use to show sequential steps in a process. Works best with small amounts of Level 1 text and medium amounts of Level 2 text."/>
  <dgm:catLst>
    <dgm:cat type="process" pri="5500"/>
    <dgm:cat type="officeonline" pri="3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  <dgm:cxn modelId="70" srcId="0" destId="40" srcOrd="2" destOrd="0"/>
        <dgm:cxn modelId="42" srcId="40" destId="41" srcOrd="0" destOrd="0"/>
      </dgm:cxnLst>
      <dgm:bg/>
      <dgm:whole/>
    </dgm:dataModel>
  </dgm:clrData>
  <dgm:layoutNode name="Name0">
    <dgm:varLst>
      <dgm:chMax val="7"/>
      <dgm:chPref val="5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.127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5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Accent1" refType="w" fact="0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Child1" refType="w" fact="0.063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Parent1" refType="w" fact="0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.5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Child2" refType="w" fact="0.5635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Parent2" refType="w" fact="0.5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6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Accent1" refType="w" fact="0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Child1" refType="w" fact="0.0423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Parent1" refType="w" fact="0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Child2" refType="w" fact="0.3756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.6667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Child3" refType="w" fact="0.709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Parent3" refType="w" fact="0.6667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7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Accent1" refType="w" fact="0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Child1" refType="w" fact="0.0317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Parent1" refType="w" fact="0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2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Child2" refType="w" fact="0.2817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Parent2" refType="w" fact="0.2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Child3" refType="w" fact="0.5317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Parent3" refType="w" fact="0.5"/>
              <dgm:constr type="t" for="ch" forName="Parent3" refType="h" fact="0.0275"/>
              <dgm:constr type="w" for="ch" forName="Parent3" refType="w" fact="0.25"/>
              <dgm:constr type="h" for="ch" forName="Parent3" refType="h" fact="0.1622"/>
              <dgm:constr type="l" for="ch" forName="ChildAccent4" refType="w" fact="0.75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Child4" refType="w" fact="0.7817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Parent4" refType="w" fact="0.75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8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Accent1" refType="w" fact="0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Child1" refType="w" fact="0.0254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Parent1" refType="w" fact="0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2001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Child2" refType="w" fact="0.2255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Parent2" refType="w" fact="0.2001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Child3" refType="w" fact="0.4256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6003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Child4" refType="w" fact="0.6257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Parent4" refType="w" fact="0.6003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.7999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Child5" refType="w" fact="0.8253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Parent5" refType="w" fact="0.7999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9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Accent1" refType="w" fact="0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Child1" refType="w" fact="0.0212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Parent1" refType="w" fact="0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167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Child2" refType="w" fact="0.1888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Parent2" refType="w" fact="0.167"/>
              <dgm:constr type="t" for="ch" forName="Parent2" refType="h" fact="0.0923"/>
              <dgm:constr type="w" for="ch" forName="Parent2" refType="w" fact="0.167"/>
              <dgm:constr type="h" for="ch" forName="Parent2" refType="h" fact="0.1164"/>
              <dgm:constr type="l" for="ch" forName="ChildAccent3" refType="w" fact="0.333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Child3" refType="w" fact="0.3551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Parent3" refType="w" fact="0.3339"/>
              <dgm:constr type="t" for="ch" forName="Parent3" refType="h" fact="0.0698"/>
              <dgm:constr type="w" for="ch" forName="Parent3" refType="w" fact="0.167"/>
              <dgm:constr type="h" for="ch" forName="Parent3" refType="h" fact="0.1396"/>
              <dgm:constr type="l" for="ch" forName="ChildAccent4" refType="w" fact="0.500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Child4" refType="w" fact="0.5221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Parent4" refType="w" fact="0.501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6674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Child5" refType="w" fact="0.6886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Parent5" refType="w" fact="0.668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.833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Child6" refType="w" fact="0.8542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Parent6" refType="w" fact="0.835"/>
              <dgm:constr type="t" for="ch" forName="Parent6" refType="h" fact="0"/>
              <dgm:constr type="w" for="ch" forName="Parent6" refType="w" fact="0.165"/>
              <dgm:constr type="h" for="ch" forName="Parent6" refType="h" fact="0.2095"/>
            </dgm:constrLst>
          </dgm:if>
          <dgm:else name="Name10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Accent1" refType="w" fact="0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Child1" refType="w" fact="0.0182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Parent1" refType="w" fact="0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1432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Child2" refType="w" fact="0.1614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Parent2" refType="w" fact="0.1432"/>
              <dgm:constr type="t" for="ch" forName="Parent2" refType="h" fact="0.108"/>
              <dgm:constr type="w" for="ch" forName="Parent2" refType="w" fact="0.1432"/>
              <dgm:constr type="h" for="ch" forName="Parent2" refType="h" fact="0.1088"/>
              <dgm:constr type="l" for="ch" forName="ChildAccent3" refType="w" fact="0.2865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Child3" refType="w" fact="0.3047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Parent3" refType="w" fact="0.2865"/>
              <dgm:constr type="t" for="ch" forName="Parent3" refType="h" fact="0.087"/>
              <dgm:constr type="w" for="ch" forName="Parent3" refType="w" fact="0.143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Child4" refType="w" fact="0.4479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5726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Child5" refType="w" fact="0.5908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Parent5" refType="w" fact="0.5726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7147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Child6" refType="w" fact="0.7329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Parent6" refType="w" fact="0.716"/>
              <dgm:constr type="t" for="ch" forName="Parent6" refType="h" fact="0.0217"/>
              <dgm:constr type="w" for="ch" forName="Parent6" refType="w" fact="0.1424"/>
              <dgm:constr type="h" for="ch" forName="Parent6" refType="h" fact="0.1958"/>
              <dgm:constr type="l" for="ch" forName="ChildAccent7" refType="w" fact="0.8568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Child7" refType="w" fact="0.875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Parent7" refType="w" fact="0.8577"/>
              <dgm:constr type="t" for="ch" forName="Parent7" refType="h" fact="0"/>
              <dgm:constr type="w" for="ch" forName="Parent7" refType="w" fact="0.1423"/>
              <dgm:constr type="h" for="ch" forName="Parent7" refType="h" fact="0.2175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14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2" refType="w" fact="0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Child1" refType="w" fact="0.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ChildAccent1" refType="w" fact="0.5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Parent1" refType="w" fact="0.5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Parent2" refType="w" fact="0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15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3" refType="w" fact="0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Child2" refType="w" fact="0.3333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Child1" refType="w" fact="0.6667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ChildAccent1" refType="w" fact="0.6667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Parent1" refType="w" fact="0.6667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Parent3" refType="w" fact="0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16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4" refType="w" fact="0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Child3" refType="w" fact="0.25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Child2" refType="w" fact="0.5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Child1" refType="w" fact="0.75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ChildAccent1" refType="w" fact="0.75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Parent1" refType="w" fact="0.75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Parent2" refType="w" fact="0.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2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Parent3" refType="w" fact="0.25"/>
              <dgm:constr type="t" for="ch" forName="Parent3" refType="h" fact="0.0279"/>
              <dgm:constr type="w" for="ch" forName="Parent3" refType="w" fact="0.25"/>
              <dgm:constr type="h" for="ch" forName="Parent3" refType="h" fact="0.161"/>
              <dgm:constr type="l" for="ch" forName="ChildAccent4" refType="w" fact="0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Parent4" refType="w" fact="0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17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5" refType="w" fact="0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Child4" refType="w" fact="0.2001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Child3" refType="w" fact="0.4002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Child2" refType="w" fact="0.6003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Child1" refType="w" fact="0.7999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ChildAccent1" refType="w" fact="0.7999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Parent1" refType="w" fact="0.7999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6003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Parent2" refType="w" fact="0.6003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2001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Parent4" refType="w" fact="0.2001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Parent5" refType="w" fact="0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18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6" refType="w" fact="0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Child5" refType="w" fact="0.167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Child4" refType="w" fact="0.3339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Child3" refType="w" fact="0.5009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Child2" refType="w" fact="0.6674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Child1" refType="w" fact="0.833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ChildAccent1" refType="w" fact="0.833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Parent1" refType="w" fact="0.833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6674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Parent2" refType="w" fact="0.6674"/>
              <dgm:constr type="t" for="ch" forName="Parent2" refType="h" fact="0.0923"/>
              <dgm:constr type="w" for="ch" forName="Parent2" refType="w" fact="0.165"/>
              <dgm:constr type="h" for="ch" forName="Parent2" refType="h" fact="0.1164"/>
              <dgm:constr type="l" for="ch" forName="ChildAccent3" refType="w" fact="0.500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Parent3" refType="w" fact="0.5009"/>
              <dgm:constr type="t" for="ch" forName="Parent3" refType="h" fact="0.0698"/>
              <dgm:constr type="w" for="ch" forName="Parent3" refType="w" fact="0.166"/>
              <dgm:constr type="h" for="ch" forName="Parent3" refType="h" fact="0.1396"/>
              <dgm:constr type="l" for="ch" forName="ChildAccent4" refType="w" fact="0.333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Parent4" refType="w" fact="0.3339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167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Parent5" refType="w" fact="0.167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Parent6" refType="w" fact="0"/>
              <dgm:constr type="t" for="ch" forName="Parent6" refType="h" fact="0"/>
              <dgm:constr type="w" for="ch" forName="Parent6" refType="w" fact="0.167"/>
              <dgm:constr type="h" for="ch" forName="Parent6" refType="h" fact="0.2095"/>
            </dgm:constrLst>
          </dgm:if>
          <dgm:else name="Name19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7" refType="w" fact="0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Child6" refType="w" fact="0.1432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Child5" refType="w" fact="0.2865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Child4" refType="w" fact="0.4297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Child3" refType="w" fact="0.5726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Child2" refType="w" fact="0.7147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Child1" refType="w" fact="0.8568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ChildAccent1" refType="w" fact="0.8568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Parent1" refType="w" fact="0.8568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7147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Parent2" refType="w" fact="0.7147"/>
              <dgm:constr type="t" for="ch" forName="Parent2" refType="h" fact="0.108"/>
              <dgm:constr type="w" for="ch" forName="Parent2" refType="w" fact="0.1425"/>
              <dgm:constr type="h" for="ch" forName="Parent2" refType="h" fact="0.1088"/>
              <dgm:constr type="l" for="ch" forName="ChildAccent3" refType="w" fact="0.5726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Parent3" refType="w" fact="0.5726"/>
              <dgm:constr type="t" for="ch" forName="Parent3" refType="h" fact="0.087"/>
              <dgm:constr type="w" for="ch" forName="Parent3" refType="w" fact="0.14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2865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Parent5" refType="w" fact="0.2865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1432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Parent6" refType="w" fact="0.1432"/>
              <dgm:constr type="t" for="ch" forName="Parent6" refType="h" fact="0.0217"/>
              <dgm:constr type="w" for="ch" forName="Parent6" refType="w" fact="0.1432"/>
              <dgm:constr type="h" for="ch" forName="Parent6" refType="h" fact="0.1958"/>
              <dgm:constr type="l" for="ch" forName="ChildAccent7" refType="w" fact="0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Parent7" refType="w" fact="0"/>
              <dgm:constr type="t" for="ch" forName="Parent7" refType="h" fact="0"/>
              <dgm:constr type="w" for="ch" forName="Parent7" refType="w" fact="0.1432"/>
              <dgm:constr type="h" for="ch" forName="Parent7" refType="h" fact="0.2175"/>
            </dgm:constrLst>
          </dgm:else>
        </dgm:choose>
      </dgm:else>
    </dgm:choose>
    <dgm:forEach name="wrapper" axis="self" ptType="parTrans">
      <dgm:forEach name="accentRepeat" axis="self">
        <dgm:layoutNode name="ChildAccent" styleLbl="alignImgPlace1">
          <dgm:alg type="sp"/>
          <dgm:choose name="Name20">
            <dgm:if name="Name21" axis="followSib" ptType="node" func="cnt" op="equ" val="0">
              <dgm:shape xmlns:r="http://schemas.openxmlformats.org/officeDocument/2006/relationships" type="wedgeRectCallout" r:blip="">
                <dgm:adjLst>
                  <dgm:adj idx="1" val="0"/>
                  <dgm:adj idx="2" val="0"/>
                </dgm:adjLst>
              </dgm:shape>
            </dgm:if>
            <dgm:else name="Name22">
              <dgm:choose name="Name23">
                <dgm:if name="Name24" axis="precedSib" ptType="node" func="cnt" op="equ" val="6">
                  <dgm:shape xmlns:r="http://schemas.openxmlformats.org/officeDocument/2006/relationships" type="wedgeRectCallout" r:blip="">
                    <dgm:adjLst>
                      <dgm:adj idx="1" val="0"/>
                      <dgm:adj idx="2" val="0"/>
                    </dgm:adjLst>
                  </dgm:shape>
                </dgm:if>
                <dgm:else name="Name25">
                  <dgm:choose name="Name26">
                    <dgm:if name="Name27" func="var" arg="dir" op="equ" val="norm">
                      <dgm:shape xmlns:r="http://schemas.openxmlformats.org/officeDocument/2006/relationships" type="wedgeRectCallout" r:blip="">
                        <dgm:adjLst>
                          <dgm:adj idx="1" val="0.625"/>
                          <dgm:adj idx="2" val="0.2083"/>
                        </dgm:adjLst>
                      </dgm:shape>
                    </dgm:if>
                    <dgm:else name="Name28">
                      <dgm:shape xmlns:r="http://schemas.openxmlformats.org/officeDocument/2006/relationships" type="wedgeRectCallout" r:blip="">
                        <dgm:adjLst>
                          <dgm:adj idx="1" val="-0.625"/>
                          <dgm:adj idx="2" val="0.2083"/>
                        </dgm:adjLst>
                      </dgm:shape>
                    </dgm:else>
                  </dgm:choose>
                </dgm:else>
              </dgm:choose>
            </dgm:else>
          </dgm:choose>
          <dgm:presOf axis="des" ptType="node"/>
        </dgm:layoutNode>
      </dgm:forEach>
    </dgm:forEach>
    <dgm:forEach name="Name29" axis="ch" ptType="node" st="7" cnt="1">
      <dgm:layoutNode name="ChildAccent7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7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7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4" axis="ch" ptType="node" st="6" cnt="1">
      <dgm:layoutNode name="ChildAccent6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  <dgm:layoutNode name="Child6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6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9" axis="ch" ptType="node" st="5" cnt="1">
      <dgm:layoutNode name="Child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  <dgm:layoutNode name="Child5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5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4" axis="ch" ptType="node" st="4" cnt="1">
      <dgm:layoutNode name="ChildAccent4">
        <dgm:alg type="sp"/>
        <dgm:shape xmlns:r="http://schemas.openxmlformats.org/officeDocument/2006/relationships" r:blip="">
          <dgm:adjLst/>
        </dgm:shape>
        <dgm:presOf/>
        <dgm:constrLst/>
        <dgm:forEach name="Name45" ref="accent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4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9" axis="ch" ptType="node" st="3" cnt="1">
      <dgm:layoutNode name="ChildAccent3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Child3" styleLbl="revTx">
        <dgm:varLst>
          <dgm:chMax val="0"/>
          <dgm:chPref val="0"/>
          <dgm:bulletEnabled val="1"/>
        </dgm:varLst>
        <dgm:choose name="Name51">
          <dgm:if name="Name5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3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4" axis="ch" ptType="node" st="2" cnt="1">
      <dgm:layoutNode name="ChildAccent2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  <dgm:layoutNode name="Child2" styleLbl="revTx">
        <dgm:varLst>
          <dgm:chMax val="0"/>
          <dgm:chPref val="0"/>
          <dgm:bulletEnabled val="1"/>
        </dgm:varLst>
        <dgm:choose name="Name56">
          <dgm:if name="Name5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2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9" axis="ch" ptType="node" cnt="1">
      <dgm:layoutNode name="ChildAccent1">
        <dgm:alg type="sp"/>
        <dgm:shape xmlns:r="http://schemas.openxmlformats.org/officeDocument/2006/relationships" r:blip="">
          <dgm:adjLst/>
        </dgm:shape>
        <dgm:presOf/>
        <dgm:constrLst/>
        <dgm:forEach name="Name60" ref="accentRepeat"/>
      </dgm:layoutNode>
      <dgm:layoutNode name="Child1" styleLbl="revTx">
        <dgm:varLst>
          <dgm:chMax val="0"/>
          <dgm:chPref val="0"/>
          <dgm:bulletEnabled val="1"/>
        </dgm:varLst>
        <dgm:choose name="Name61">
          <dgm:if name="Name6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6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1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7B1E8-21BA-9DDE-0E26-DF75C85944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A819EC-6C9E-FB3A-4875-1C6C5ADC48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FF846-FE00-D630-249B-27E5DC56B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9083-A00B-4F92-8552-FD77CEAC3658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7C78ED-7EDE-B79F-7254-D5BB737A2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DE9AD-FDB4-CE05-58ED-CA2CF76A4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FB5BC-9C32-4FF9-8D70-97BF8A3D5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868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696C0-9551-2C5B-EA0D-87E6CC986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4D0ECC-17FB-5832-5A33-E52B7E166C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32811E-1183-CC13-E61C-6300E71BB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9083-A00B-4F92-8552-FD77CEAC3658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3AB16-1424-5E97-E9F7-13B2E6F82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1B92D-EE28-8DA6-1621-CAF70625F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FB5BC-9C32-4FF9-8D70-97BF8A3D5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586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32F736-AB41-6DD4-629E-046CA98E8F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68E451-06DC-03E7-20A4-DCF18147E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A0CDD-6846-A6C0-52A4-51E18F77B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9083-A00B-4F92-8552-FD77CEAC3658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202B5B-03AB-0C88-1B88-CABA30E2C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7BA8B-BEE5-24F3-F16E-408F3A0B9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FB5BC-9C32-4FF9-8D70-97BF8A3D5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82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4E0E3-7445-7A7C-65DE-29A807279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85353-B4F9-3257-3061-3E3A41521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A0817-1BDA-C3F2-64E1-77E176224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9083-A00B-4F92-8552-FD77CEAC3658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7B1036-184C-17CB-FE3A-6521870C2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8FB393-A911-C9EC-95B5-89C6A68AA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FB5BC-9C32-4FF9-8D70-97BF8A3D5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76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C8450-D56D-932F-AAE2-AE05944D2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A5B601-0803-B375-7D72-0BD2E0104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1FE1F-F6B1-46A1-07A3-CE156AC52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9083-A00B-4F92-8552-FD77CEAC3658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02369-587E-DE1D-85B4-3E10FEC2F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428969-866F-9919-DFB7-2718BCDB4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FB5BC-9C32-4FF9-8D70-97BF8A3D5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688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970F0-E267-FE3B-7F02-ABD03F03D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EDEC5-52A4-6078-0956-A3D07B26E1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39E420-5F32-EF90-C215-EC1918DAF9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DB1AF9-024D-9951-44CF-83125950F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9083-A00B-4F92-8552-FD77CEAC3658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D479BC-FA32-3B95-E3DC-58683152F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53B163-5F5B-41A3-865D-84D7F56AD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FB5BC-9C32-4FF9-8D70-97BF8A3D5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964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99515-F61D-9851-1ED7-85BAACCFA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343DD0-64FC-A44F-CD48-81246546E2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22224A-C17A-B337-E02C-7A6A389293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061363-8716-BD63-5208-8FBD0D6060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35445F-0601-8146-3474-93E216BEA8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5E7DE3-A93F-850B-B9AD-E7B83B01D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9083-A00B-4F92-8552-FD77CEAC3658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FF7DDF-C099-00E8-9782-7DC0C1AE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3F4C1E-204D-958C-9E27-F36541C1A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FB5BC-9C32-4FF9-8D70-97BF8A3D5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90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3D2AC-74BC-9A11-3CEA-243C14C3E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C4A786-EC61-CADC-1DED-E75B8B0BC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9083-A00B-4F92-8552-FD77CEAC3658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897F42-1E8E-8AB2-242C-9E2C29B75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910E9F-BECC-EED2-600D-2FD86DF9F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FB5BC-9C32-4FF9-8D70-97BF8A3D5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039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AE8EBF-EC2C-2E81-D335-E073288B2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9083-A00B-4F92-8552-FD77CEAC3658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73E710-3092-F384-7542-B5755696E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E6F269-973B-DE97-46E9-7D93003D5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FB5BC-9C32-4FF9-8D70-97BF8A3D5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831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12F69-0409-10FF-E41F-01FE78AE9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0F6DF-55D2-D898-3D29-FC775420E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6DB87E-7A78-8A31-58BA-C08ECF731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3BECD-30A2-85F8-E3A9-DAC720973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9083-A00B-4F92-8552-FD77CEAC3658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D0B4B2-7DB3-302B-5DF5-325AF5720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4C93A0-61EC-5879-E5A0-49142441D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FB5BC-9C32-4FF9-8D70-97BF8A3D5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441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A697C-211C-5A6B-37A7-46D9B1D14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C8D930-C3EE-1E21-4B69-240018211C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0594B0-F2AC-AD45-2E06-3DF344589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E1CB42-E45D-2731-F488-240AD64E0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9083-A00B-4F92-8552-FD77CEAC3658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5F3DB7-4842-22B8-6FD9-7DE71082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15C097-7D0F-9826-EEA7-06463EA3E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FB5BC-9C32-4FF9-8D70-97BF8A3D5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351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D305FF-25C1-9731-3400-60BF450A0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4D24C8-FE0A-D7EB-E441-73BFF1BA9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EABAB-24ED-4012-3C8F-0A9FAFFC8A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39083-A00B-4F92-8552-FD77CEAC3658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F6AD10-63A0-CD9D-A195-80799D7E0D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52254E-603E-6BBB-DA2F-AB2D8F2870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FB5BC-9C32-4FF9-8D70-97BF8A3D5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48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BAFB5C6-1767-F23B-1264-EBEEDA75B7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1370816"/>
              </p:ext>
            </p:extLst>
          </p:nvPr>
        </p:nvGraphicFramePr>
        <p:xfrm>
          <a:off x="2032000" y="719667"/>
          <a:ext cx="7023223" cy="26449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4537E17-5357-810C-DFCC-B7CF33051207}"/>
              </a:ext>
            </a:extLst>
          </p:cNvPr>
          <p:cNvSpPr txBox="1"/>
          <p:nvPr/>
        </p:nvSpPr>
        <p:spPr>
          <a:xfrm>
            <a:off x="2032000" y="816745"/>
            <a:ext cx="41281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Getting Started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2C4D98D-1EAC-54FF-7093-C8D87DDA3F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7003875"/>
              </p:ext>
            </p:extLst>
          </p:nvPr>
        </p:nvGraphicFramePr>
        <p:xfrm>
          <a:off x="1225118" y="2866336"/>
          <a:ext cx="9037469" cy="3271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742062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10AAC379-6435-B688-651D-A4269E077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1431672"/>
              </p:ext>
            </p:extLst>
          </p:nvPr>
        </p:nvGraphicFramePr>
        <p:xfrm>
          <a:off x="2032000" y="994299"/>
          <a:ext cx="8128000" cy="5144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6C5EA7F9-C175-EDE2-E581-AD759EA03A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3701727"/>
              </p:ext>
            </p:extLst>
          </p:nvPr>
        </p:nvGraphicFramePr>
        <p:xfrm>
          <a:off x="2032000" y="1189608"/>
          <a:ext cx="7919868" cy="494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EA00915-FD07-AB6C-8B22-1A8E62F577A4}"/>
              </a:ext>
            </a:extLst>
          </p:cNvPr>
          <p:cNvSpPr txBox="1"/>
          <p:nvPr/>
        </p:nvSpPr>
        <p:spPr>
          <a:xfrm>
            <a:off x="1899822" y="573479"/>
            <a:ext cx="8344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Supporting Documents for Reimbursement</a:t>
            </a:r>
          </a:p>
        </p:txBody>
      </p:sp>
    </p:spTree>
    <p:extLst>
      <p:ext uri="{BB962C8B-B14F-4D97-AF65-F5344CB8AC3E}">
        <p14:creationId xmlns:p14="http://schemas.microsoft.com/office/powerpoint/2010/main" val="3942819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F1C98A9-D85C-4C59-F0F2-71005A8A509A}"/>
              </a:ext>
            </a:extLst>
          </p:cNvPr>
          <p:cNvGraphicFramePr/>
          <p:nvPr/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AC73FE8-5B34-112B-DF43-692BB9EBF6F2}"/>
              </a:ext>
            </a:extLst>
          </p:cNvPr>
          <p:cNvSpPr txBox="1"/>
          <p:nvPr/>
        </p:nvSpPr>
        <p:spPr>
          <a:xfrm>
            <a:off x="5243743" y="2367171"/>
            <a:ext cx="170451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7030A0"/>
                </a:solidFill>
              </a:rPr>
              <a:t>IWT</a:t>
            </a:r>
          </a:p>
          <a:p>
            <a:pPr algn="ctr"/>
            <a:r>
              <a:rPr lang="en-US" sz="4400" b="1" dirty="0">
                <a:solidFill>
                  <a:srgbClr val="7030A0"/>
                </a:solidFill>
              </a:rPr>
              <a:t>Grant Cycle</a:t>
            </a:r>
          </a:p>
        </p:txBody>
      </p:sp>
    </p:spTree>
    <p:extLst>
      <p:ext uri="{BB962C8B-B14F-4D97-AF65-F5344CB8AC3E}">
        <p14:creationId xmlns:p14="http://schemas.microsoft.com/office/powerpoint/2010/main" val="4886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8">
            <a:extLst>
              <a:ext uri="{FF2B5EF4-FFF2-40B4-BE49-F238E27FC236}">
                <a16:creationId xmlns:a16="http://schemas.microsoft.com/office/drawing/2014/main" id="{7BDAC5B6-20CE-447F-8BA1-F2274AC7A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10">
            <a:extLst>
              <a:ext uri="{FF2B5EF4-FFF2-40B4-BE49-F238E27FC236}">
                <a16:creationId xmlns:a16="http://schemas.microsoft.com/office/drawing/2014/main" id="{D1D22B31-BF8F-446B-9009-8A251FB17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3094406 w 12192000"/>
              <a:gd name="connsiteY0" fmla="*/ 283966 h 6858000"/>
              <a:gd name="connsiteX1" fmla="*/ 3038833 w 12192000"/>
              <a:gd name="connsiteY1" fmla="*/ 309661 h 6858000"/>
              <a:gd name="connsiteX2" fmla="*/ 3348384 w 12192000"/>
              <a:gd name="connsiteY2" fmla="*/ 406000 h 6858000"/>
              <a:gd name="connsiteX3" fmla="*/ 2864309 w 12192000"/>
              <a:gd name="connsiteY3" fmla="*/ 355295 h 6858000"/>
              <a:gd name="connsiteX4" fmla="*/ 2856039 w 12192000"/>
              <a:gd name="connsiteY4" fmla="*/ 388058 h 6858000"/>
              <a:gd name="connsiteX5" fmla="*/ 3405794 w 12192000"/>
              <a:gd name="connsiteY5" fmla="*/ 512089 h 6858000"/>
              <a:gd name="connsiteX6" fmla="*/ 3356651 w 12192000"/>
              <a:gd name="connsiteY6" fmla="*/ 531204 h 6858000"/>
              <a:gd name="connsiteX7" fmla="*/ 3064552 w 12192000"/>
              <a:gd name="connsiteY7" fmla="*/ 483228 h 6858000"/>
              <a:gd name="connsiteX8" fmla="*/ 3005765 w 12192000"/>
              <a:gd name="connsiteY8" fmla="*/ 495708 h 6858000"/>
              <a:gd name="connsiteX9" fmla="*/ 3034700 w 12192000"/>
              <a:gd name="connsiteY9" fmla="*/ 553823 h 6858000"/>
              <a:gd name="connsiteX10" fmla="*/ 3161459 w 12192000"/>
              <a:gd name="connsiteY10" fmla="*/ 576445 h 6858000"/>
              <a:gd name="connsiteX11" fmla="*/ 3358949 w 12192000"/>
              <a:gd name="connsiteY11" fmla="*/ 712961 h 6858000"/>
              <a:gd name="connsiteX12" fmla="*/ 3059960 w 12192000"/>
              <a:gd name="connsiteY12" fmla="*/ 696576 h 6858000"/>
              <a:gd name="connsiteX13" fmla="*/ 3007143 w 12192000"/>
              <a:gd name="connsiteY13" fmla="*/ 729732 h 6858000"/>
              <a:gd name="connsiteX14" fmla="*/ 2986935 w 12192000"/>
              <a:gd name="connsiteY14" fmla="*/ 772635 h 6858000"/>
              <a:gd name="connsiteX15" fmla="*/ 2871197 w 12192000"/>
              <a:gd name="connsiteY15" fmla="*/ 808127 h 6858000"/>
              <a:gd name="connsiteX16" fmla="*/ 3053071 w 12192000"/>
              <a:gd name="connsiteY16" fmla="*/ 847913 h 6858000"/>
              <a:gd name="connsiteX17" fmla="*/ 2858796 w 12192000"/>
              <a:gd name="connsiteY17" fmla="*/ 847913 h 6858000"/>
              <a:gd name="connsiteX18" fmla="*/ 2635588 w 12192000"/>
              <a:gd name="connsiteY18" fmla="*/ 820611 h 6858000"/>
              <a:gd name="connsiteX19" fmla="*/ 2397683 w 12192000"/>
              <a:gd name="connsiteY19" fmla="*/ 829190 h 6858000"/>
              <a:gd name="connsiteX20" fmla="*/ 1921874 w 12192000"/>
              <a:gd name="connsiteY20" fmla="*/ 778877 h 6858000"/>
              <a:gd name="connsiteX21" fmla="*/ 1695450 w 12192000"/>
              <a:gd name="connsiteY21" fmla="*/ 782386 h 6858000"/>
              <a:gd name="connsiteX22" fmla="*/ 2954324 w 12192000"/>
              <a:gd name="connsiteY22" fmla="*/ 1120940 h 6858000"/>
              <a:gd name="connsiteX23" fmla="*/ 2890028 w 12192000"/>
              <a:gd name="connsiteY23" fmla="*/ 1195435 h 6858000"/>
              <a:gd name="connsiteX24" fmla="*/ 3153652 w 12192000"/>
              <a:gd name="connsiteY24" fmla="*/ 1276563 h 6858000"/>
              <a:gd name="connsiteX25" fmla="*/ 3218410 w 12192000"/>
              <a:gd name="connsiteY25" fmla="*/ 1356911 h 6858000"/>
              <a:gd name="connsiteX26" fmla="*/ 3137118 w 12192000"/>
              <a:gd name="connsiteY26" fmla="*/ 1349891 h 6858000"/>
              <a:gd name="connsiteX27" fmla="*/ 3067309 w 12192000"/>
              <a:gd name="connsiteY27" fmla="*/ 1365102 h 6858000"/>
              <a:gd name="connsiteX28" fmla="*/ 3096243 w 12192000"/>
              <a:gd name="connsiteY28" fmla="*/ 1467292 h 6858000"/>
              <a:gd name="connsiteX29" fmla="*/ 3468716 w 12192000"/>
              <a:gd name="connsiteY29" fmla="*/ 1599125 h 6858000"/>
              <a:gd name="connsiteX30" fmla="*/ 3502241 w 12192000"/>
              <a:gd name="connsiteY30" fmla="*/ 1642029 h 6858000"/>
              <a:gd name="connsiteX31" fmla="*/ 3457692 w 12192000"/>
              <a:gd name="connsiteY31" fmla="*/ 1672453 h 6858000"/>
              <a:gd name="connsiteX32" fmla="*/ 3337362 w 12192000"/>
              <a:gd name="connsiteY32" fmla="*/ 1688053 h 6858000"/>
              <a:gd name="connsiteX33" fmla="*/ 3505915 w 12192000"/>
              <a:gd name="connsiteY33" fmla="*/ 1834318 h 6858000"/>
              <a:gd name="connsiteX34" fmla="*/ 3567458 w 12192000"/>
              <a:gd name="connsiteY34" fmla="*/ 1874880 h 6858000"/>
              <a:gd name="connsiteX35" fmla="*/ 3672634 w 12192000"/>
              <a:gd name="connsiteY35" fmla="*/ 1937678 h 6858000"/>
              <a:gd name="connsiteX36" fmla="*/ 3674470 w 12192000"/>
              <a:gd name="connsiteY36" fmla="*/ 1956789 h 6858000"/>
              <a:gd name="connsiteX37" fmla="*/ 3531176 w 12192000"/>
              <a:gd name="connsiteY37" fmla="*/ 2024266 h 6858000"/>
              <a:gd name="connsiteX38" fmla="*/ 3272604 w 12192000"/>
              <a:gd name="connsiteY38" fmla="*/ 2005933 h 6858000"/>
              <a:gd name="connsiteX39" fmla="*/ 3654720 w 12192000"/>
              <a:gd name="connsiteY39" fmla="*/ 2106564 h 6858000"/>
              <a:gd name="connsiteX40" fmla="*/ 2417892 w 12192000"/>
              <a:gd name="connsiteY40" fmla="*/ 1866690 h 6858000"/>
              <a:gd name="connsiteX41" fmla="*/ 2496888 w 12192000"/>
              <a:gd name="connsiteY41" fmla="*/ 1929487 h 6858000"/>
              <a:gd name="connsiteX42" fmla="*/ 2929526 w 12192000"/>
              <a:gd name="connsiteY42" fmla="*/ 2094862 h 6858000"/>
              <a:gd name="connsiteX43" fmla="*/ 3052152 w 12192000"/>
              <a:gd name="connsiteY43" fmla="*/ 2198613 h 6858000"/>
              <a:gd name="connsiteX44" fmla="*/ 3180748 w 12192000"/>
              <a:gd name="connsiteY44" fmla="*/ 2255948 h 6858000"/>
              <a:gd name="connsiteX45" fmla="*/ 3361244 w 12192000"/>
              <a:gd name="connsiteY45" fmla="*/ 2254777 h 6858000"/>
              <a:gd name="connsiteX46" fmla="*/ 3489382 w 12192000"/>
              <a:gd name="connsiteY46" fmla="*/ 2342926 h 6858000"/>
              <a:gd name="connsiteX47" fmla="*/ 3355733 w 12192000"/>
              <a:gd name="connsiteY47" fmla="*/ 2361649 h 6858000"/>
              <a:gd name="connsiteX48" fmla="*/ 3199121 w 12192000"/>
              <a:gd name="connsiteY48" fmla="*/ 2347216 h 6858000"/>
              <a:gd name="connsiteX49" fmla="*/ 2861091 w 12192000"/>
              <a:gd name="connsiteY49" fmla="*/ 2351896 h 6858000"/>
              <a:gd name="connsiteX50" fmla="*/ 2667278 w 12192000"/>
              <a:gd name="connsiteY50" fmla="*/ 2369058 h 6858000"/>
              <a:gd name="connsiteX51" fmla="*/ 2221781 w 12192000"/>
              <a:gd name="connsiteY51" fmla="*/ 2339805 h 6858000"/>
              <a:gd name="connsiteX52" fmla="*/ 2247961 w 12192000"/>
              <a:gd name="connsiteY52" fmla="*/ 2414693 h 6858000"/>
              <a:gd name="connsiteX53" fmla="*/ 2231425 w 12192000"/>
              <a:gd name="connsiteY53" fmla="*/ 2479828 h 6858000"/>
              <a:gd name="connsiteX54" fmla="*/ 2224996 w 12192000"/>
              <a:gd name="connsiteY54" fmla="*/ 2621414 h 6858000"/>
              <a:gd name="connsiteX55" fmla="*/ 2229131 w 12192000"/>
              <a:gd name="connsiteY55" fmla="*/ 2644426 h 6858000"/>
              <a:gd name="connsiteX56" fmla="*/ 2129466 w 12192000"/>
              <a:gd name="connsiteY56" fmla="*/ 2659247 h 6858000"/>
              <a:gd name="connsiteX57" fmla="*/ 2723312 w 12192000"/>
              <a:gd name="connsiteY57" fmla="*/ 2953726 h 6858000"/>
              <a:gd name="connsiteX58" fmla="*/ 2326496 w 12192000"/>
              <a:gd name="connsiteY58" fmla="*/ 2878838 h 6858000"/>
              <a:gd name="connsiteX59" fmla="*/ 2272759 w 12192000"/>
              <a:gd name="connsiteY59" fmla="*/ 3002480 h 6858000"/>
              <a:gd name="connsiteX60" fmla="*/ 2459226 w 12192000"/>
              <a:gd name="connsiteY60" fmla="*/ 3112471 h 6858000"/>
              <a:gd name="connsiteX61" fmla="*/ 2528117 w 12192000"/>
              <a:gd name="connsiteY61" fmla="*/ 3330111 h 6858000"/>
              <a:gd name="connsiteX62" fmla="*/ 2494590 w 12192000"/>
              <a:gd name="connsiteY62" fmla="*/ 3529029 h 6858000"/>
              <a:gd name="connsiteX63" fmla="*/ 2414677 w 12192000"/>
              <a:gd name="connsiteY63" fmla="*/ 3592215 h 6858000"/>
              <a:gd name="connsiteX64" fmla="*/ 2298940 w 12192000"/>
              <a:gd name="connsiteY64" fmla="*/ 3705716 h 6858000"/>
              <a:gd name="connsiteX65" fmla="*/ 2227294 w 12192000"/>
              <a:gd name="connsiteY65" fmla="*/ 3775921 h 6858000"/>
              <a:gd name="connsiteX66" fmla="*/ 1978366 w 12192000"/>
              <a:gd name="connsiteY66" fmla="*/ 3748620 h 6858000"/>
              <a:gd name="connsiteX67" fmla="*/ 2310421 w 12192000"/>
              <a:gd name="connsiteY67" fmla="*/ 3926868 h 6858000"/>
              <a:gd name="connsiteX68" fmla="*/ 2041285 w 12192000"/>
              <a:gd name="connsiteY68" fmla="*/ 3904635 h 6858000"/>
              <a:gd name="connsiteX69" fmla="*/ 1953565 w 12192000"/>
              <a:gd name="connsiteY69" fmla="*/ 3917116 h 6858000"/>
              <a:gd name="connsiteX70" fmla="*/ 2003623 w 12192000"/>
              <a:gd name="connsiteY70" fmla="*/ 3974842 h 6858000"/>
              <a:gd name="connsiteX71" fmla="*/ 2201114 w 12192000"/>
              <a:gd name="connsiteY71" fmla="*/ 4072742 h 6858000"/>
              <a:gd name="connsiteX72" fmla="*/ 2608032 w 12192000"/>
              <a:gd name="connsiteY72" fmla="*/ 4337967 h 6858000"/>
              <a:gd name="connsiteX73" fmla="*/ 2213973 w 12192000"/>
              <a:gd name="connsiteY73" fmla="*/ 4216277 h 6858000"/>
              <a:gd name="connsiteX74" fmla="*/ 2629158 w 12192000"/>
              <a:gd name="connsiteY74" fmla="*/ 4488911 h 6858000"/>
              <a:gd name="connsiteX75" fmla="*/ 2721471 w 12192000"/>
              <a:gd name="connsiteY75" fmla="*/ 4579399 h 6858000"/>
              <a:gd name="connsiteX76" fmla="*/ 2907939 w 12192000"/>
              <a:gd name="connsiteY76" fmla="*/ 4804062 h 6858000"/>
              <a:gd name="connsiteX77" fmla="*/ 2898753 w 12192000"/>
              <a:gd name="connsiteY77" fmla="*/ 4829414 h 6858000"/>
              <a:gd name="connsiteX78" fmla="*/ 2683352 w 12192000"/>
              <a:gd name="connsiteY78" fmla="*/ 4793141 h 6858000"/>
              <a:gd name="connsiteX79" fmla="*/ 2962594 w 12192000"/>
              <a:gd name="connsiteY79" fmla="*/ 4981920 h 6858000"/>
              <a:gd name="connsiteX80" fmla="*/ 3251019 w 12192000"/>
              <a:gd name="connsiteY80" fmla="*/ 5127012 h 6858000"/>
              <a:gd name="connsiteX81" fmla="*/ 3046180 w 12192000"/>
              <a:gd name="connsiteY81" fmla="*/ 5104781 h 6858000"/>
              <a:gd name="connsiteX82" fmla="*/ 2764646 w 12192000"/>
              <a:gd name="connsiteY82" fmla="*/ 5021703 h 6858000"/>
              <a:gd name="connsiteX83" fmla="*/ 2666820 w 12192000"/>
              <a:gd name="connsiteY83" fmla="*/ 5052905 h 6858000"/>
              <a:gd name="connsiteX84" fmla="*/ 2933657 w 12192000"/>
              <a:gd name="connsiteY84" fmla="*/ 5190198 h 6858000"/>
              <a:gd name="connsiteX85" fmla="*/ 3086598 w 12192000"/>
              <a:gd name="connsiteY85" fmla="*/ 5253776 h 6858000"/>
              <a:gd name="connsiteX86" fmla="*/ 3147680 w 12192000"/>
              <a:gd name="connsiteY86" fmla="*/ 5302531 h 6858000"/>
              <a:gd name="connsiteX87" fmla="*/ 3322204 w 12192000"/>
              <a:gd name="connsiteY87" fmla="*/ 5476487 h 6858000"/>
              <a:gd name="connsiteX88" fmla="*/ 3834758 w 12192000"/>
              <a:gd name="connsiteY88" fmla="*/ 5666434 h 6858000"/>
              <a:gd name="connsiteX89" fmla="*/ 4314240 w 12192000"/>
              <a:gd name="connsiteY89" fmla="*/ 5902409 h 6858000"/>
              <a:gd name="connsiteX90" fmla="*/ 4688552 w 12192000"/>
              <a:gd name="connsiteY90" fmla="*/ 6049453 h 6858000"/>
              <a:gd name="connsiteX91" fmla="*/ 5634660 w 12192000"/>
              <a:gd name="connsiteY91" fmla="*/ 6238620 h 6858000"/>
              <a:gd name="connsiteX92" fmla="*/ 9222980 w 12192000"/>
              <a:gd name="connsiteY92" fmla="*/ 4955397 h 6858000"/>
              <a:gd name="connsiteX93" fmla="*/ 9268448 w 12192000"/>
              <a:gd name="connsiteY93" fmla="*/ 4917173 h 6858000"/>
              <a:gd name="connsiteX94" fmla="*/ 9442512 w 12192000"/>
              <a:gd name="connsiteY94" fmla="*/ 4773251 h 6858000"/>
              <a:gd name="connsiteX95" fmla="*/ 9590400 w 12192000"/>
              <a:gd name="connsiteY95" fmla="*/ 4643756 h 6858000"/>
              <a:gd name="connsiteX96" fmla="*/ 9513242 w 12192000"/>
              <a:gd name="connsiteY96" fmla="*/ 4600073 h 6858000"/>
              <a:gd name="connsiteX97" fmla="*/ 9617498 w 12192000"/>
              <a:gd name="connsiteY97" fmla="*/ 4476430 h 6858000"/>
              <a:gd name="connsiteX98" fmla="*/ 9949094 w 12192000"/>
              <a:gd name="connsiteY98" fmla="*/ 4095364 h 6858000"/>
              <a:gd name="connsiteX99" fmla="*/ 10094686 w 12192000"/>
              <a:gd name="connsiteY99" fmla="*/ 4011507 h 6858000"/>
              <a:gd name="connsiteX100" fmla="*/ 10271967 w 12192000"/>
              <a:gd name="connsiteY100" fmla="*/ 3800497 h 6858000"/>
              <a:gd name="connsiteX101" fmla="*/ 10297226 w 12192000"/>
              <a:gd name="connsiteY101" fmla="*/ 3751742 h 6858000"/>
              <a:gd name="connsiteX102" fmla="*/ 10260943 w 12192000"/>
              <a:gd name="connsiteY102" fmla="*/ 3689723 h 6858000"/>
              <a:gd name="connsiteX103" fmla="*/ 10233847 w 12192000"/>
              <a:gd name="connsiteY103" fmla="*/ 3627319 h 6858000"/>
              <a:gd name="connsiteX104" fmla="*/ 10269209 w 12192000"/>
              <a:gd name="connsiteY104" fmla="*/ 3608986 h 6858000"/>
              <a:gd name="connsiteX105" fmla="*/ 10496550 w 12192000"/>
              <a:gd name="connsiteY105" fmla="*/ 3577393 h 6858000"/>
              <a:gd name="connsiteX106" fmla="*/ 10364738 w 12192000"/>
              <a:gd name="connsiteY106" fmla="*/ 3458823 h 6858000"/>
              <a:gd name="connsiteX107" fmla="*/ 10132346 w 12192000"/>
              <a:gd name="connsiteY107" fmla="*/ 3282137 h 6858000"/>
              <a:gd name="connsiteX108" fmla="*/ 10026712 w 12192000"/>
              <a:gd name="connsiteY108" fmla="*/ 3156543 h 6858000"/>
              <a:gd name="connsiteX109" fmla="*/ 10014312 w 12192000"/>
              <a:gd name="connsiteY109" fmla="*/ 3044213 h 6858000"/>
              <a:gd name="connsiteX110" fmla="*/ 9806718 w 12192000"/>
              <a:gd name="connsiteY110" fmla="*/ 2977907 h 6858000"/>
              <a:gd name="connsiteX111" fmla="*/ 10001912 w 12192000"/>
              <a:gd name="connsiteY111" fmla="*/ 2740374 h 6858000"/>
              <a:gd name="connsiteX112" fmla="*/ 10021662 w 12192000"/>
              <a:gd name="connsiteY112" fmla="*/ 2691231 h 6858000"/>
              <a:gd name="connsiteX113" fmla="*/ 9904546 w 12192000"/>
              <a:gd name="connsiteY113" fmla="*/ 2515322 h 6858000"/>
              <a:gd name="connsiteX114" fmla="*/ 9885256 w 12192000"/>
              <a:gd name="connsiteY114" fmla="*/ 2487240 h 6858000"/>
              <a:gd name="connsiteX115" fmla="*/ 9842085 w 12192000"/>
              <a:gd name="connsiteY115" fmla="*/ 2431074 h 6858000"/>
              <a:gd name="connsiteX116" fmla="*/ 9718078 w 12192000"/>
              <a:gd name="connsiteY116" fmla="*/ 2417424 h 6858000"/>
              <a:gd name="connsiteX117" fmla="*/ 9782378 w 12192000"/>
              <a:gd name="connsiteY117" fmla="*/ 2377641 h 6858000"/>
              <a:gd name="connsiteX118" fmla="*/ 9907302 w 12192000"/>
              <a:gd name="connsiteY118" fmla="*/ 2243078 h 6858000"/>
              <a:gd name="connsiteX119" fmla="*/ 9824171 w 12192000"/>
              <a:gd name="connsiteY119" fmla="*/ 2114365 h 6858000"/>
              <a:gd name="connsiteX120" fmla="*/ 9818662 w 12192000"/>
              <a:gd name="connsiteY120" fmla="*/ 2043377 h 6858000"/>
              <a:gd name="connsiteX121" fmla="*/ 9958740 w 12192000"/>
              <a:gd name="connsiteY121" fmla="*/ 1952499 h 6858000"/>
              <a:gd name="connsiteX122" fmla="*/ 10064374 w 12192000"/>
              <a:gd name="connsiteY122" fmla="*/ 1916615 h 6858000"/>
              <a:gd name="connsiteX123" fmla="*/ 10113055 w 12192000"/>
              <a:gd name="connsiteY123" fmla="*/ 1865131 h 6858000"/>
              <a:gd name="connsiteX124" fmla="*/ 10055646 w 12192000"/>
              <a:gd name="connsiteY124" fmla="*/ 1822227 h 6858000"/>
              <a:gd name="connsiteX125" fmla="*/ 9800748 w 12192000"/>
              <a:gd name="connsiteY125" fmla="*/ 1720036 h 6858000"/>
              <a:gd name="connsiteX126" fmla="*/ 9938071 w 12192000"/>
              <a:gd name="connsiteY126" fmla="*/ 1634617 h 6858000"/>
              <a:gd name="connsiteX127" fmla="*/ 9220224 w 12192000"/>
              <a:gd name="connsiteY127" fmla="*/ 1231709 h 6858000"/>
              <a:gd name="connsiteX128" fmla="*/ 9133419 w 12192000"/>
              <a:gd name="connsiteY128" fmla="*/ 1170083 h 6858000"/>
              <a:gd name="connsiteX129" fmla="*/ 8672768 w 12192000"/>
              <a:gd name="connsiteY129" fmla="*/ 1020699 h 6858000"/>
              <a:gd name="connsiteX130" fmla="*/ 8198797 w 12192000"/>
              <a:gd name="connsiteY130" fmla="*/ 915000 h 6858000"/>
              <a:gd name="connsiteX131" fmla="*/ 8528095 w 12192000"/>
              <a:gd name="connsiteY131" fmla="*/ 691898 h 6858000"/>
              <a:gd name="connsiteX132" fmla="*/ 8025190 w 12192000"/>
              <a:gd name="connsiteY132" fmla="*/ 640021 h 6858000"/>
              <a:gd name="connsiteX133" fmla="*/ 7976047 w 12192000"/>
              <a:gd name="connsiteY133" fmla="*/ 641584 h 6858000"/>
              <a:gd name="connsiteX134" fmla="*/ 6988604 w 12192000"/>
              <a:gd name="connsiteY134" fmla="*/ 607260 h 6858000"/>
              <a:gd name="connsiteX135" fmla="*/ 5573116 w 12192000"/>
              <a:gd name="connsiteY135" fmla="*/ 493368 h 6858000"/>
              <a:gd name="connsiteX136" fmla="*/ 4401503 w 12192000"/>
              <a:gd name="connsiteY136" fmla="*/ 425112 h 6858000"/>
              <a:gd name="connsiteX137" fmla="*/ 3154109 w 12192000"/>
              <a:gd name="connsiteY137" fmla="*/ 292499 h 6858000"/>
              <a:gd name="connsiteX138" fmla="*/ 3094406 w 12192000"/>
              <a:gd name="connsiteY138" fmla="*/ 283966 h 6858000"/>
              <a:gd name="connsiteX139" fmla="*/ 0 w 12192000"/>
              <a:gd name="connsiteY139" fmla="*/ 0 h 6858000"/>
              <a:gd name="connsiteX140" fmla="*/ 12192000 w 12192000"/>
              <a:gd name="connsiteY140" fmla="*/ 0 h 6858000"/>
              <a:gd name="connsiteX141" fmla="*/ 12192000 w 12192000"/>
              <a:gd name="connsiteY141" fmla="*/ 6858000 h 6858000"/>
              <a:gd name="connsiteX142" fmla="*/ 0 w 12192000"/>
              <a:gd name="connsiteY14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12192000" h="6858000">
                <a:moveTo>
                  <a:pt x="3094406" y="283966"/>
                </a:moveTo>
                <a:cubicBezTo>
                  <a:pt x="3074312" y="283528"/>
                  <a:pt x="3054907" y="288795"/>
                  <a:pt x="3038833" y="309661"/>
                </a:cubicBezTo>
                <a:cubicBezTo>
                  <a:pt x="3124259" y="364657"/>
                  <a:pt x="3233105" y="343983"/>
                  <a:pt x="3348384" y="406000"/>
                </a:cubicBezTo>
                <a:cubicBezTo>
                  <a:pt x="3161001" y="386497"/>
                  <a:pt x="3012653" y="370896"/>
                  <a:pt x="2864309" y="355295"/>
                </a:cubicBezTo>
                <a:cubicBezTo>
                  <a:pt x="2861553" y="366216"/>
                  <a:pt x="2858796" y="377136"/>
                  <a:pt x="2856039" y="388058"/>
                </a:cubicBezTo>
                <a:cubicBezTo>
                  <a:pt x="3045722" y="411070"/>
                  <a:pt x="3221166" y="470356"/>
                  <a:pt x="3405794" y="512089"/>
                </a:cubicBezTo>
                <a:cubicBezTo>
                  <a:pt x="3388799" y="537835"/>
                  <a:pt x="3371808" y="532763"/>
                  <a:pt x="3356651" y="531204"/>
                </a:cubicBezTo>
                <a:cubicBezTo>
                  <a:pt x="3257907" y="521062"/>
                  <a:pt x="3159164" y="510922"/>
                  <a:pt x="3064552" y="483228"/>
                </a:cubicBezTo>
                <a:cubicBezTo>
                  <a:pt x="3043427" y="476987"/>
                  <a:pt x="3017704" y="476987"/>
                  <a:pt x="3005765" y="495708"/>
                </a:cubicBezTo>
                <a:cubicBezTo>
                  <a:pt x="2988771" y="522231"/>
                  <a:pt x="3013113" y="539393"/>
                  <a:pt x="3034700" y="553823"/>
                </a:cubicBezTo>
                <a:cubicBezTo>
                  <a:pt x="3072360" y="578787"/>
                  <a:pt x="3117827" y="571767"/>
                  <a:pt x="3161459" y="576445"/>
                </a:cubicBezTo>
                <a:cubicBezTo>
                  <a:pt x="3277655" y="588537"/>
                  <a:pt x="3333228" y="626370"/>
                  <a:pt x="3358949" y="712961"/>
                </a:cubicBezTo>
                <a:cubicBezTo>
                  <a:pt x="3256987" y="677857"/>
                  <a:pt x="3158703" y="721151"/>
                  <a:pt x="3059960" y="696576"/>
                </a:cubicBezTo>
                <a:cubicBezTo>
                  <a:pt x="3034240" y="690338"/>
                  <a:pt x="2993364" y="699698"/>
                  <a:pt x="3007143" y="729732"/>
                </a:cubicBezTo>
                <a:cubicBezTo>
                  <a:pt x="3020003" y="757814"/>
                  <a:pt x="3062716" y="778096"/>
                  <a:pt x="2986935" y="772635"/>
                </a:cubicBezTo>
                <a:cubicBezTo>
                  <a:pt x="2932740" y="768735"/>
                  <a:pt x="2826647" y="800329"/>
                  <a:pt x="2871197" y="808127"/>
                </a:cubicBezTo>
                <a:cubicBezTo>
                  <a:pt x="2927228" y="817881"/>
                  <a:pt x="2981883" y="831921"/>
                  <a:pt x="3053071" y="847913"/>
                </a:cubicBezTo>
                <a:cubicBezTo>
                  <a:pt x="2974533" y="874043"/>
                  <a:pt x="2918042" y="868584"/>
                  <a:pt x="2858796" y="847913"/>
                </a:cubicBezTo>
                <a:cubicBezTo>
                  <a:pt x="2787150" y="822949"/>
                  <a:pt x="2693916" y="792528"/>
                  <a:pt x="2635588" y="820611"/>
                </a:cubicBezTo>
                <a:cubicBezTo>
                  <a:pt x="2548326" y="862734"/>
                  <a:pt x="2475760" y="836211"/>
                  <a:pt x="2397683" y="829190"/>
                </a:cubicBezTo>
                <a:cubicBezTo>
                  <a:pt x="2238775" y="814759"/>
                  <a:pt x="2081241" y="790576"/>
                  <a:pt x="1921874" y="778877"/>
                </a:cubicBezTo>
                <a:cubicBezTo>
                  <a:pt x="1858036" y="774195"/>
                  <a:pt x="1789143" y="751964"/>
                  <a:pt x="1695450" y="782386"/>
                </a:cubicBezTo>
                <a:cubicBezTo>
                  <a:pt x="2119822" y="938012"/>
                  <a:pt x="2575423" y="928262"/>
                  <a:pt x="2954324" y="1120940"/>
                </a:cubicBezTo>
                <a:cubicBezTo>
                  <a:pt x="2938251" y="1139269"/>
                  <a:pt x="2856502" y="1191535"/>
                  <a:pt x="2890028" y="1195435"/>
                </a:cubicBezTo>
                <a:cubicBezTo>
                  <a:pt x="2984178" y="1206748"/>
                  <a:pt x="3067767" y="1244971"/>
                  <a:pt x="3153652" y="1276563"/>
                </a:cubicBezTo>
                <a:cubicBezTo>
                  <a:pt x="3190855" y="1290216"/>
                  <a:pt x="3235862" y="1308157"/>
                  <a:pt x="3218410" y="1356911"/>
                </a:cubicBezTo>
                <a:cubicBezTo>
                  <a:pt x="3186719" y="1370562"/>
                  <a:pt x="3163296" y="1351451"/>
                  <a:pt x="3137118" y="1349891"/>
                </a:cubicBezTo>
                <a:cubicBezTo>
                  <a:pt x="3110480" y="1348331"/>
                  <a:pt x="3050773" y="1358471"/>
                  <a:pt x="3067309" y="1365102"/>
                </a:cubicBezTo>
                <a:cubicBezTo>
                  <a:pt x="3142629" y="1395136"/>
                  <a:pt x="3007143" y="1467292"/>
                  <a:pt x="3096243" y="1467292"/>
                </a:cubicBezTo>
                <a:cubicBezTo>
                  <a:pt x="3245506" y="1467681"/>
                  <a:pt x="3324961" y="1595613"/>
                  <a:pt x="3468716" y="1599125"/>
                </a:cubicBezTo>
                <a:cubicBezTo>
                  <a:pt x="3491677" y="1599513"/>
                  <a:pt x="3502700" y="1622137"/>
                  <a:pt x="3502241" y="1642029"/>
                </a:cubicBezTo>
                <a:cubicBezTo>
                  <a:pt x="3502241" y="1665822"/>
                  <a:pt x="3481116" y="1670112"/>
                  <a:pt x="3457692" y="1672453"/>
                </a:cubicBezTo>
                <a:cubicBezTo>
                  <a:pt x="3421868" y="1675962"/>
                  <a:pt x="3384667" y="1642029"/>
                  <a:pt x="3337362" y="1688053"/>
                </a:cubicBezTo>
                <a:cubicBezTo>
                  <a:pt x="3422329" y="1714966"/>
                  <a:pt x="3507294" y="1741878"/>
                  <a:pt x="3505915" y="1834318"/>
                </a:cubicBezTo>
                <a:cubicBezTo>
                  <a:pt x="3505457" y="1859279"/>
                  <a:pt x="3540820" y="1868640"/>
                  <a:pt x="3567458" y="1874880"/>
                </a:cubicBezTo>
                <a:cubicBezTo>
                  <a:pt x="3611549" y="1885023"/>
                  <a:pt x="3648750" y="1902965"/>
                  <a:pt x="3672634" y="1937678"/>
                </a:cubicBezTo>
                <a:cubicBezTo>
                  <a:pt x="3672172" y="1944308"/>
                  <a:pt x="3671715" y="1951329"/>
                  <a:pt x="3674470" y="1956789"/>
                </a:cubicBezTo>
                <a:cubicBezTo>
                  <a:pt x="3666664" y="2040646"/>
                  <a:pt x="3602363" y="2038306"/>
                  <a:pt x="3531176" y="2024266"/>
                </a:cubicBezTo>
                <a:cubicBezTo>
                  <a:pt x="3446211" y="2007103"/>
                  <a:pt x="3362164" y="1975900"/>
                  <a:pt x="3272604" y="2005933"/>
                </a:cubicBezTo>
                <a:cubicBezTo>
                  <a:pt x="3398905" y="2046107"/>
                  <a:pt x="3536229" y="2049228"/>
                  <a:pt x="3654720" y="2106564"/>
                </a:cubicBezTo>
                <a:cubicBezTo>
                  <a:pt x="3221166" y="2117095"/>
                  <a:pt x="2838130" y="1936116"/>
                  <a:pt x="2417892" y="1866690"/>
                </a:cubicBezTo>
                <a:cubicBezTo>
                  <a:pt x="2432130" y="1913105"/>
                  <a:pt x="2466114" y="1922465"/>
                  <a:pt x="2496888" y="1929487"/>
                </a:cubicBezTo>
                <a:cubicBezTo>
                  <a:pt x="2652123" y="1964590"/>
                  <a:pt x="2788067" y="2034408"/>
                  <a:pt x="2929526" y="2094862"/>
                </a:cubicBezTo>
                <a:cubicBezTo>
                  <a:pt x="2987851" y="2119825"/>
                  <a:pt x="3030106" y="2144789"/>
                  <a:pt x="3052152" y="2198613"/>
                </a:cubicBezTo>
                <a:cubicBezTo>
                  <a:pt x="3071903" y="2247367"/>
                  <a:pt x="3110021" y="2269990"/>
                  <a:pt x="3180748" y="2255948"/>
                </a:cubicBezTo>
                <a:cubicBezTo>
                  <a:pt x="3238157" y="2244246"/>
                  <a:pt x="3301078" y="2250487"/>
                  <a:pt x="3361244" y="2254777"/>
                </a:cubicBezTo>
                <a:cubicBezTo>
                  <a:pt x="3430596" y="2259459"/>
                  <a:pt x="3508213" y="2314455"/>
                  <a:pt x="3489382" y="2342926"/>
                </a:cubicBezTo>
                <a:cubicBezTo>
                  <a:pt x="3457233" y="2391292"/>
                  <a:pt x="3403498" y="2367110"/>
                  <a:pt x="3355733" y="2361649"/>
                </a:cubicBezTo>
                <a:cubicBezTo>
                  <a:pt x="3301537" y="2355018"/>
                  <a:pt x="3200957" y="2341367"/>
                  <a:pt x="3199121" y="2347216"/>
                </a:cubicBezTo>
                <a:cubicBezTo>
                  <a:pt x="3163754" y="2468518"/>
                  <a:pt x="2914827" y="2362819"/>
                  <a:pt x="2861091" y="2351896"/>
                </a:cubicBezTo>
                <a:cubicBezTo>
                  <a:pt x="2794038" y="2338245"/>
                  <a:pt x="2731116" y="2363208"/>
                  <a:pt x="2667278" y="2369058"/>
                </a:cubicBezTo>
                <a:cubicBezTo>
                  <a:pt x="2610328" y="2374518"/>
                  <a:pt x="2288376" y="2391292"/>
                  <a:pt x="2221781" y="2339805"/>
                </a:cubicBezTo>
                <a:cubicBezTo>
                  <a:pt x="2212595" y="2379978"/>
                  <a:pt x="2231884" y="2396361"/>
                  <a:pt x="2247961" y="2414693"/>
                </a:cubicBezTo>
                <a:cubicBezTo>
                  <a:pt x="2270465" y="2440824"/>
                  <a:pt x="2274138" y="2459157"/>
                  <a:pt x="2231425" y="2479828"/>
                </a:cubicBezTo>
                <a:cubicBezTo>
                  <a:pt x="2109717" y="2539115"/>
                  <a:pt x="2111557" y="2541065"/>
                  <a:pt x="2224996" y="2621414"/>
                </a:cubicBezTo>
                <a:cubicBezTo>
                  <a:pt x="2230509" y="2624923"/>
                  <a:pt x="2228211" y="2636624"/>
                  <a:pt x="2229131" y="2644426"/>
                </a:cubicBezTo>
                <a:cubicBezTo>
                  <a:pt x="2199276" y="2656906"/>
                  <a:pt x="2164373" y="2625703"/>
                  <a:pt x="2129466" y="2659247"/>
                </a:cubicBezTo>
                <a:cubicBezTo>
                  <a:pt x="2281487" y="2806680"/>
                  <a:pt x="2513421" y="2842953"/>
                  <a:pt x="2723312" y="2953726"/>
                </a:cubicBezTo>
                <a:cubicBezTo>
                  <a:pt x="2553377" y="2990389"/>
                  <a:pt x="2451419" y="2862456"/>
                  <a:pt x="2326496" y="2878838"/>
                </a:cubicBezTo>
                <a:cubicBezTo>
                  <a:pt x="2264036" y="2919012"/>
                  <a:pt x="2449582" y="2983367"/>
                  <a:pt x="2272759" y="3002480"/>
                </a:cubicBezTo>
                <a:cubicBezTo>
                  <a:pt x="2349461" y="3037583"/>
                  <a:pt x="2406411" y="3071905"/>
                  <a:pt x="2459226" y="3112471"/>
                </a:cubicBezTo>
                <a:cubicBezTo>
                  <a:pt x="2553377" y="3185016"/>
                  <a:pt x="2571749" y="3232602"/>
                  <a:pt x="2528117" y="3330111"/>
                </a:cubicBezTo>
                <a:cubicBezTo>
                  <a:pt x="2499642" y="3394076"/>
                  <a:pt x="2457848" y="3452973"/>
                  <a:pt x="2494590" y="3529029"/>
                </a:cubicBezTo>
                <a:cubicBezTo>
                  <a:pt x="2520308" y="3581294"/>
                  <a:pt x="2510206" y="3615617"/>
                  <a:pt x="2414677" y="3592215"/>
                </a:cubicBezTo>
                <a:cubicBezTo>
                  <a:pt x="2311799" y="3567251"/>
                  <a:pt x="2273221" y="3614057"/>
                  <a:pt x="2298940" y="3705716"/>
                </a:cubicBezTo>
                <a:cubicBezTo>
                  <a:pt x="2315473" y="3764612"/>
                  <a:pt x="2298020" y="3782553"/>
                  <a:pt x="2227294" y="3775921"/>
                </a:cubicBezTo>
                <a:cubicBezTo>
                  <a:pt x="2149215" y="3768512"/>
                  <a:pt x="2074811" y="3729898"/>
                  <a:pt x="1978366" y="3748620"/>
                </a:cubicBezTo>
                <a:cubicBezTo>
                  <a:pt x="2055522" y="3855492"/>
                  <a:pt x="2220403" y="3825068"/>
                  <a:pt x="2310421" y="3926868"/>
                </a:cubicBezTo>
                <a:cubicBezTo>
                  <a:pt x="2202950" y="3927259"/>
                  <a:pt x="2120739" y="3926868"/>
                  <a:pt x="2041285" y="3904635"/>
                </a:cubicBezTo>
                <a:cubicBezTo>
                  <a:pt x="2008216" y="3895664"/>
                  <a:pt x="1971934" y="3886305"/>
                  <a:pt x="1953565" y="3917116"/>
                </a:cubicBezTo>
                <a:cubicBezTo>
                  <a:pt x="1931978" y="3954170"/>
                  <a:pt x="1976527" y="3968211"/>
                  <a:pt x="2003623" y="3974842"/>
                </a:cubicBezTo>
                <a:cubicBezTo>
                  <a:pt x="2079866" y="3993563"/>
                  <a:pt x="2138192" y="4038028"/>
                  <a:pt x="2201114" y="4072742"/>
                </a:cubicBezTo>
                <a:cubicBezTo>
                  <a:pt x="2339356" y="4148800"/>
                  <a:pt x="2490917" y="4212375"/>
                  <a:pt x="2608032" y="4337967"/>
                </a:cubicBezTo>
                <a:cubicBezTo>
                  <a:pt x="2460606" y="4305983"/>
                  <a:pt x="2350838" y="4231487"/>
                  <a:pt x="2213973" y="4216277"/>
                </a:cubicBezTo>
                <a:cubicBezTo>
                  <a:pt x="2332467" y="4330557"/>
                  <a:pt x="2484945" y="4405834"/>
                  <a:pt x="2629158" y="4488911"/>
                </a:cubicBezTo>
                <a:cubicBezTo>
                  <a:pt x="2670494" y="4512315"/>
                  <a:pt x="2712289" y="4528306"/>
                  <a:pt x="2721471" y="4579399"/>
                </a:cubicBezTo>
                <a:cubicBezTo>
                  <a:pt x="2739385" y="4678470"/>
                  <a:pt x="2793121" y="4760378"/>
                  <a:pt x="2907939" y="4804062"/>
                </a:cubicBezTo>
                <a:cubicBezTo>
                  <a:pt x="2908859" y="4804452"/>
                  <a:pt x="2902428" y="4819274"/>
                  <a:pt x="2898753" y="4829414"/>
                </a:cubicBezTo>
                <a:cubicBezTo>
                  <a:pt x="2828485" y="4832536"/>
                  <a:pt x="2772912" y="4774028"/>
                  <a:pt x="2683352" y="4793141"/>
                </a:cubicBezTo>
                <a:cubicBezTo>
                  <a:pt x="2769239" y="4872708"/>
                  <a:pt x="2840885" y="4944087"/>
                  <a:pt x="2962594" y="4981920"/>
                </a:cubicBezTo>
                <a:cubicBezTo>
                  <a:pt x="3059960" y="5011952"/>
                  <a:pt x="3180289" y="5029503"/>
                  <a:pt x="3251019" y="5127012"/>
                </a:cubicBezTo>
                <a:cubicBezTo>
                  <a:pt x="3168808" y="5146126"/>
                  <a:pt x="3107723" y="5121944"/>
                  <a:pt x="3046180" y="5104781"/>
                </a:cubicBezTo>
                <a:cubicBezTo>
                  <a:pt x="2952030" y="5078258"/>
                  <a:pt x="2858796" y="5048226"/>
                  <a:pt x="2764646" y="5021703"/>
                </a:cubicBezTo>
                <a:cubicBezTo>
                  <a:pt x="2728821" y="5011563"/>
                  <a:pt x="2689782" y="5004540"/>
                  <a:pt x="2666820" y="5052905"/>
                </a:cubicBezTo>
                <a:cubicBezTo>
                  <a:pt x="2786691" y="5063047"/>
                  <a:pt x="2858337" y="5128575"/>
                  <a:pt x="2933657" y="5190198"/>
                </a:cubicBezTo>
                <a:cubicBezTo>
                  <a:pt x="2975911" y="5224912"/>
                  <a:pt x="3010358" y="5271328"/>
                  <a:pt x="3086598" y="5253776"/>
                </a:cubicBezTo>
                <a:cubicBezTo>
                  <a:pt x="3126554" y="5244415"/>
                  <a:pt x="3151814" y="5270547"/>
                  <a:pt x="3147680" y="5302531"/>
                </a:cubicBezTo>
                <a:cubicBezTo>
                  <a:pt x="3132525" y="5415251"/>
                  <a:pt x="3225759" y="5454645"/>
                  <a:pt x="3322204" y="5476487"/>
                </a:cubicBezTo>
                <a:cubicBezTo>
                  <a:pt x="3504998" y="5517440"/>
                  <a:pt x="3657018" y="5613779"/>
                  <a:pt x="3834758" y="5666434"/>
                </a:cubicBezTo>
                <a:cubicBezTo>
                  <a:pt x="4007445" y="5717529"/>
                  <a:pt x="4141095" y="5838830"/>
                  <a:pt x="4314240" y="5902409"/>
                </a:cubicBezTo>
                <a:cubicBezTo>
                  <a:pt x="4439624" y="5948433"/>
                  <a:pt x="4559494" y="6007718"/>
                  <a:pt x="4688552" y="6049453"/>
                </a:cubicBezTo>
                <a:cubicBezTo>
                  <a:pt x="4993968" y="6148131"/>
                  <a:pt x="5305360" y="6227308"/>
                  <a:pt x="5634660" y="6238620"/>
                </a:cubicBezTo>
                <a:cubicBezTo>
                  <a:pt x="5906549" y="6247590"/>
                  <a:pt x="8264931" y="6239010"/>
                  <a:pt x="9222980" y="4955397"/>
                </a:cubicBezTo>
                <a:cubicBezTo>
                  <a:pt x="9241350" y="4949155"/>
                  <a:pt x="9262017" y="4932775"/>
                  <a:pt x="9268448" y="4917173"/>
                </a:cubicBezTo>
                <a:cubicBezTo>
                  <a:pt x="9299220" y="4844235"/>
                  <a:pt x="9374540" y="4812644"/>
                  <a:pt x="9442512" y="4773251"/>
                </a:cubicBezTo>
                <a:cubicBezTo>
                  <a:pt x="9502220" y="4738536"/>
                  <a:pt x="9565600" y="4702263"/>
                  <a:pt x="9590400" y="4643756"/>
                </a:cubicBezTo>
                <a:cubicBezTo>
                  <a:pt x="9623008" y="4565749"/>
                  <a:pt x="9530236" y="4629716"/>
                  <a:pt x="9513242" y="4600073"/>
                </a:cubicBezTo>
                <a:cubicBezTo>
                  <a:pt x="9548605" y="4559509"/>
                  <a:pt x="9603261" y="4522454"/>
                  <a:pt x="9617498" y="4476430"/>
                </a:cubicBezTo>
                <a:cubicBezTo>
                  <a:pt x="9669394" y="4310276"/>
                  <a:pt x="9781460" y="4189364"/>
                  <a:pt x="9949094" y="4095364"/>
                </a:cubicBezTo>
                <a:cubicBezTo>
                  <a:pt x="9997318" y="4068452"/>
                  <a:pt x="10029007" y="4019306"/>
                  <a:pt x="10094686" y="4011507"/>
                </a:cubicBezTo>
                <a:cubicBezTo>
                  <a:pt x="10240735" y="3994345"/>
                  <a:pt x="10194808" y="3860171"/>
                  <a:pt x="10271967" y="3800497"/>
                </a:cubicBezTo>
                <a:cubicBezTo>
                  <a:pt x="10286662" y="3789184"/>
                  <a:pt x="10299980" y="3766953"/>
                  <a:pt x="10297226" y="3751742"/>
                </a:cubicBezTo>
                <a:cubicBezTo>
                  <a:pt x="10293091" y="3729898"/>
                  <a:pt x="10275639" y="3709227"/>
                  <a:pt x="10260943" y="3689723"/>
                </a:cubicBezTo>
                <a:cubicBezTo>
                  <a:pt x="10245786" y="3670222"/>
                  <a:pt x="10222825" y="3653061"/>
                  <a:pt x="10233847" y="3627319"/>
                </a:cubicBezTo>
                <a:cubicBezTo>
                  <a:pt x="10238437" y="3616788"/>
                  <a:pt x="10235225" y="3580125"/>
                  <a:pt x="10269209" y="3608986"/>
                </a:cubicBezTo>
                <a:cubicBezTo>
                  <a:pt x="10362443" y="3688165"/>
                  <a:pt x="10416637" y="3613279"/>
                  <a:pt x="10496550" y="3577393"/>
                </a:cubicBezTo>
                <a:cubicBezTo>
                  <a:pt x="10432253" y="3540340"/>
                  <a:pt x="10374383" y="3514208"/>
                  <a:pt x="10364738" y="3458823"/>
                </a:cubicBezTo>
                <a:cubicBezTo>
                  <a:pt x="10344991" y="3344542"/>
                  <a:pt x="10260485" y="3292277"/>
                  <a:pt x="10132346" y="3282137"/>
                </a:cubicBezTo>
                <a:cubicBezTo>
                  <a:pt x="10179650" y="3171757"/>
                  <a:pt x="10179650" y="3171757"/>
                  <a:pt x="10026712" y="3156543"/>
                </a:cubicBezTo>
                <a:cubicBezTo>
                  <a:pt x="10085499" y="3086337"/>
                  <a:pt x="10085499" y="3068396"/>
                  <a:pt x="10014312" y="3044213"/>
                </a:cubicBezTo>
                <a:cubicBezTo>
                  <a:pt x="9945880" y="3021201"/>
                  <a:pt x="9870100" y="3013401"/>
                  <a:pt x="9806718" y="2977907"/>
                </a:cubicBezTo>
                <a:cubicBezTo>
                  <a:pt x="9865047" y="2888199"/>
                  <a:pt x="9881580" y="2784060"/>
                  <a:pt x="10001912" y="2740374"/>
                </a:cubicBezTo>
                <a:cubicBezTo>
                  <a:pt x="10020741" y="2733743"/>
                  <a:pt x="10033600" y="2706830"/>
                  <a:pt x="10021662" y="2691231"/>
                </a:cubicBezTo>
                <a:cubicBezTo>
                  <a:pt x="9978030" y="2634675"/>
                  <a:pt x="10040492" y="2527414"/>
                  <a:pt x="9904546" y="2515322"/>
                </a:cubicBezTo>
                <a:cubicBezTo>
                  <a:pt x="9887552" y="2514152"/>
                  <a:pt x="9871936" y="2502450"/>
                  <a:pt x="9885256" y="2487240"/>
                </a:cubicBezTo>
                <a:cubicBezTo>
                  <a:pt x="9931184" y="2434196"/>
                  <a:pt x="9875611" y="2437706"/>
                  <a:pt x="9842085" y="2431074"/>
                </a:cubicBezTo>
                <a:cubicBezTo>
                  <a:pt x="9801668" y="2422884"/>
                  <a:pt x="9755740" y="2446287"/>
                  <a:pt x="9718078" y="2417424"/>
                </a:cubicBezTo>
                <a:cubicBezTo>
                  <a:pt x="9726806" y="2386999"/>
                  <a:pt x="9759413" y="2387390"/>
                  <a:pt x="9782378" y="2377641"/>
                </a:cubicBezTo>
                <a:cubicBezTo>
                  <a:pt x="9849430" y="2349558"/>
                  <a:pt x="9904086" y="2316013"/>
                  <a:pt x="9907302" y="2243078"/>
                </a:cubicBezTo>
                <a:cubicBezTo>
                  <a:pt x="9909596" y="2184182"/>
                  <a:pt x="9916946" y="2132305"/>
                  <a:pt x="9824171" y="2114365"/>
                </a:cubicBezTo>
                <a:cubicBezTo>
                  <a:pt x="9785593" y="2106953"/>
                  <a:pt x="9796616" y="2064440"/>
                  <a:pt x="9818662" y="2043377"/>
                </a:cubicBezTo>
                <a:cubicBezTo>
                  <a:pt x="9858160" y="2005933"/>
                  <a:pt x="9890766" y="1956008"/>
                  <a:pt x="9958740" y="1952499"/>
                </a:cubicBezTo>
                <a:cubicBezTo>
                  <a:pt x="10000075" y="1950158"/>
                  <a:pt x="10031764" y="1934556"/>
                  <a:pt x="10064374" y="1916615"/>
                </a:cubicBezTo>
                <a:cubicBezTo>
                  <a:pt x="10087795" y="1903743"/>
                  <a:pt x="10115810" y="1892823"/>
                  <a:pt x="10113055" y="1865131"/>
                </a:cubicBezTo>
                <a:cubicBezTo>
                  <a:pt x="10110302" y="1838607"/>
                  <a:pt x="10083203" y="1827686"/>
                  <a:pt x="10055646" y="1822227"/>
                </a:cubicBezTo>
                <a:cubicBezTo>
                  <a:pt x="9963792" y="1804675"/>
                  <a:pt x="9877448" y="1778933"/>
                  <a:pt x="9800748" y="1720036"/>
                </a:cubicBezTo>
                <a:cubicBezTo>
                  <a:pt x="9851726" y="1688834"/>
                  <a:pt x="9900410" y="1666211"/>
                  <a:pt x="9938071" y="1634617"/>
                </a:cubicBezTo>
                <a:cubicBezTo>
                  <a:pt x="10029007" y="1558172"/>
                  <a:pt x="9258802" y="1317517"/>
                  <a:pt x="9220224" y="1231709"/>
                </a:cubicBezTo>
                <a:cubicBezTo>
                  <a:pt x="9208284" y="1205187"/>
                  <a:pt x="9167410" y="1177883"/>
                  <a:pt x="9133419" y="1170083"/>
                </a:cubicBezTo>
                <a:cubicBezTo>
                  <a:pt x="8974052" y="1133420"/>
                  <a:pt x="8835810" y="1051123"/>
                  <a:pt x="8672768" y="1020699"/>
                </a:cubicBezTo>
                <a:cubicBezTo>
                  <a:pt x="8518912" y="991837"/>
                  <a:pt x="8367350" y="953222"/>
                  <a:pt x="8198797" y="915000"/>
                </a:cubicBezTo>
                <a:cubicBezTo>
                  <a:pt x="8302134" y="819048"/>
                  <a:pt x="8485382" y="830361"/>
                  <a:pt x="8528095" y="691898"/>
                </a:cubicBezTo>
                <a:cubicBezTo>
                  <a:pt x="8361379" y="656013"/>
                  <a:pt x="8185937" y="696968"/>
                  <a:pt x="8025190" y="640021"/>
                </a:cubicBezTo>
                <a:cubicBezTo>
                  <a:pt x="8011411" y="634954"/>
                  <a:pt x="7992579" y="640021"/>
                  <a:pt x="7976047" y="641584"/>
                </a:cubicBezTo>
                <a:cubicBezTo>
                  <a:pt x="7644909" y="672005"/>
                  <a:pt x="7315149" y="645484"/>
                  <a:pt x="6988604" y="607260"/>
                </a:cubicBezTo>
                <a:cubicBezTo>
                  <a:pt x="6518305" y="552656"/>
                  <a:pt x="6046170" y="517941"/>
                  <a:pt x="5573116" y="493368"/>
                </a:cubicBezTo>
                <a:cubicBezTo>
                  <a:pt x="5182272" y="473086"/>
                  <a:pt x="4790511" y="464116"/>
                  <a:pt x="4401503" y="425112"/>
                </a:cubicBezTo>
                <a:cubicBezTo>
                  <a:pt x="3985401" y="383379"/>
                  <a:pt x="3569756" y="336184"/>
                  <a:pt x="3154109" y="292499"/>
                </a:cubicBezTo>
                <a:cubicBezTo>
                  <a:pt x="3135280" y="290549"/>
                  <a:pt x="3114499" y="284406"/>
                  <a:pt x="3094406" y="283966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Graphic 3" descr="Daily calendar outline">
            <a:extLst>
              <a:ext uri="{FF2B5EF4-FFF2-40B4-BE49-F238E27FC236}">
                <a16:creationId xmlns:a16="http://schemas.microsoft.com/office/drawing/2014/main" id="{79FE0328-C519-190C-403E-5DAF885963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72233" y="1201003"/>
            <a:ext cx="4107976" cy="410797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82B9F5E-06FF-CBB1-0CD4-A161500E8103}"/>
              </a:ext>
            </a:extLst>
          </p:cNvPr>
          <p:cNvSpPr txBox="1"/>
          <p:nvPr/>
        </p:nvSpPr>
        <p:spPr>
          <a:xfrm>
            <a:off x="1857375" y="1084001"/>
            <a:ext cx="8477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Post Evaluations are due </a:t>
            </a:r>
            <a:r>
              <a:rPr lang="en-US" sz="3200" b="1" dirty="0"/>
              <a:t>6-months after training</a:t>
            </a:r>
            <a:r>
              <a:rPr lang="en-US" sz="3200" dirty="0"/>
              <a:t>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BF27FD-E73E-4677-9A5F-3C1CAC973A91}"/>
              </a:ext>
            </a:extLst>
          </p:cNvPr>
          <p:cNvSpPr txBox="1"/>
          <p:nvPr/>
        </p:nvSpPr>
        <p:spPr>
          <a:xfrm>
            <a:off x="1509204" y="5391837"/>
            <a:ext cx="87470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Measuring incorporation into your operations and not an assessment of the trainer</a:t>
            </a:r>
          </a:p>
        </p:txBody>
      </p:sp>
    </p:spTree>
    <p:extLst>
      <p:ext uri="{BB962C8B-B14F-4D97-AF65-F5344CB8AC3E}">
        <p14:creationId xmlns:p14="http://schemas.microsoft.com/office/powerpoint/2010/main" val="25708055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6DEE41A6-8A4C-0022-1AF8-E2AC2AE9BB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8796711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3895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F1C98A9-D85C-4C59-F0F2-71005A8A50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829517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AC73FE8-5B34-112B-DF43-692BB9EBF6F2}"/>
              </a:ext>
            </a:extLst>
          </p:cNvPr>
          <p:cNvSpPr txBox="1"/>
          <p:nvPr/>
        </p:nvSpPr>
        <p:spPr>
          <a:xfrm>
            <a:off x="5243743" y="2367171"/>
            <a:ext cx="170451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7030A0"/>
                </a:solidFill>
              </a:rPr>
              <a:t>IWT</a:t>
            </a:r>
          </a:p>
          <a:p>
            <a:pPr algn="ctr"/>
            <a:r>
              <a:rPr lang="en-US" sz="4400" b="1" dirty="0">
                <a:solidFill>
                  <a:srgbClr val="7030A0"/>
                </a:solidFill>
              </a:rPr>
              <a:t>Grant Cycle</a:t>
            </a:r>
          </a:p>
        </p:txBody>
      </p:sp>
    </p:spTree>
    <p:extLst>
      <p:ext uri="{BB962C8B-B14F-4D97-AF65-F5344CB8AC3E}">
        <p14:creationId xmlns:p14="http://schemas.microsoft.com/office/powerpoint/2010/main" val="716664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5F8E57E-712B-3857-F453-8AC2235D00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9920316"/>
              </p:ext>
            </p:extLst>
          </p:nvPr>
        </p:nvGraphicFramePr>
        <p:xfrm>
          <a:off x="2388093" y="1154097"/>
          <a:ext cx="7679186" cy="4984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7A9069A-C169-EC97-FE0F-B6AAA92F8637}"/>
              </a:ext>
            </a:extLst>
          </p:cNvPr>
          <p:cNvSpPr txBox="1"/>
          <p:nvPr/>
        </p:nvSpPr>
        <p:spPr>
          <a:xfrm>
            <a:off x="1535185" y="497150"/>
            <a:ext cx="76791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Check SPAM folder to allow Correspondence</a:t>
            </a:r>
          </a:p>
        </p:txBody>
      </p:sp>
    </p:spTree>
    <p:extLst>
      <p:ext uri="{BB962C8B-B14F-4D97-AF65-F5344CB8AC3E}">
        <p14:creationId xmlns:p14="http://schemas.microsoft.com/office/powerpoint/2010/main" val="3254833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F1C98A9-D85C-4C59-F0F2-71005A8A50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967133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AC73FE8-5B34-112B-DF43-692BB9EBF6F2}"/>
              </a:ext>
            </a:extLst>
          </p:cNvPr>
          <p:cNvSpPr txBox="1"/>
          <p:nvPr/>
        </p:nvSpPr>
        <p:spPr>
          <a:xfrm>
            <a:off x="5243743" y="2367171"/>
            <a:ext cx="170451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7030A0"/>
                </a:solidFill>
              </a:rPr>
              <a:t>IWT</a:t>
            </a:r>
          </a:p>
          <a:p>
            <a:pPr algn="ctr"/>
            <a:r>
              <a:rPr lang="en-US" sz="4400" b="1" dirty="0">
                <a:solidFill>
                  <a:srgbClr val="7030A0"/>
                </a:solidFill>
              </a:rPr>
              <a:t>Grant Cycle</a:t>
            </a:r>
          </a:p>
        </p:txBody>
      </p:sp>
    </p:spTree>
    <p:extLst>
      <p:ext uri="{BB962C8B-B14F-4D97-AF65-F5344CB8AC3E}">
        <p14:creationId xmlns:p14="http://schemas.microsoft.com/office/powerpoint/2010/main" val="2048450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21A4BECA-FD0D-DEC9-EE06-F0E3ABAB00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464701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D56F265-E104-D1BE-8AA5-6E3E09EE498B}"/>
              </a:ext>
            </a:extLst>
          </p:cNvPr>
          <p:cNvSpPr txBox="1"/>
          <p:nvPr/>
        </p:nvSpPr>
        <p:spPr>
          <a:xfrm>
            <a:off x="2032000" y="648070"/>
            <a:ext cx="69255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Next Steps if Application is Approved</a:t>
            </a:r>
          </a:p>
        </p:txBody>
      </p:sp>
    </p:spTree>
    <p:extLst>
      <p:ext uri="{BB962C8B-B14F-4D97-AF65-F5344CB8AC3E}">
        <p14:creationId xmlns:p14="http://schemas.microsoft.com/office/powerpoint/2010/main" val="2649231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F1C98A9-D85C-4C59-F0F2-71005A8A50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974720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AC73FE8-5B34-112B-DF43-692BB9EBF6F2}"/>
              </a:ext>
            </a:extLst>
          </p:cNvPr>
          <p:cNvSpPr txBox="1"/>
          <p:nvPr/>
        </p:nvSpPr>
        <p:spPr>
          <a:xfrm>
            <a:off x="5243743" y="2367171"/>
            <a:ext cx="170451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7030A0"/>
                </a:solidFill>
              </a:rPr>
              <a:t>IWT</a:t>
            </a:r>
          </a:p>
          <a:p>
            <a:pPr algn="ctr"/>
            <a:r>
              <a:rPr lang="en-US" sz="4400" b="1" dirty="0">
                <a:solidFill>
                  <a:srgbClr val="7030A0"/>
                </a:solidFill>
              </a:rPr>
              <a:t>Grant Cycle</a:t>
            </a:r>
          </a:p>
        </p:txBody>
      </p:sp>
    </p:spTree>
    <p:extLst>
      <p:ext uri="{BB962C8B-B14F-4D97-AF65-F5344CB8AC3E}">
        <p14:creationId xmlns:p14="http://schemas.microsoft.com/office/powerpoint/2010/main" val="3111689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BCC8446-1605-3E15-AB23-1F9EB23047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3971502"/>
              </p:ext>
            </p:extLst>
          </p:nvPr>
        </p:nvGraphicFramePr>
        <p:xfrm>
          <a:off x="2032000" y="88661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6462394-F2F6-FC84-207A-B522BD4967C9}"/>
              </a:ext>
            </a:extLst>
          </p:cNvPr>
          <p:cNvSpPr txBox="1"/>
          <p:nvPr/>
        </p:nvSpPr>
        <p:spPr>
          <a:xfrm>
            <a:off x="1793289" y="301841"/>
            <a:ext cx="97121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Training Dates – Attend or Request Amendment</a:t>
            </a:r>
          </a:p>
        </p:txBody>
      </p:sp>
    </p:spTree>
    <p:extLst>
      <p:ext uri="{BB962C8B-B14F-4D97-AF65-F5344CB8AC3E}">
        <p14:creationId xmlns:p14="http://schemas.microsoft.com/office/powerpoint/2010/main" val="1843321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F1C98A9-D85C-4C59-F0F2-71005A8A50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5506992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AC73FE8-5B34-112B-DF43-692BB9EBF6F2}"/>
              </a:ext>
            </a:extLst>
          </p:cNvPr>
          <p:cNvSpPr txBox="1"/>
          <p:nvPr/>
        </p:nvSpPr>
        <p:spPr>
          <a:xfrm>
            <a:off x="5243743" y="2367171"/>
            <a:ext cx="170451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7030A0"/>
                </a:solidFill>
              </a:rPr>
              <a:t>IWT</a:t>
            </a:r>
          </a:p>
          <a:p>
            <a:pPr algn="ctr"/>
            <a:r>
              <a:rPr lang="en-US" sz="4400" b="1" dirty="0">
                <a:solidFill>
                  <a:srgbClr val="7030A0"/>
                </a:solidFill>
              </a:rPr>
              <a:t>Grant Cycle</a:t>
            </a:r>
          </a:p>
        </p:txBody>
      </p:sp>
    </p:spTree>
    <p:extLst>
      <p:ext uri="{BB962C8B-B14F-4D97-AF65-F5344CB8AC3E}">
        <p14:creationId xmlns:p14="http://schemas.microsoft.com/office/powerpoint/2010/main" val="2879518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C8DD83F-3457-740B-EB26-2163FA0FFA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789199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43B2ED5-A2F4-BD1E-E7AA-B9C1763D307D}"/>
              </a:ext>
            </a:extLst>
          </p:cNvPr>
          <p:cNvSpPr txBox="1"/>
          <p:nvPr/>
        </p:nvSpPr>
        <p:spPr>
          <a:xfrm>
            <a:off x="852255" y="2503502"/>
            <a:ext cx="21927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Preparing your claim</a:t>
            </a:r>
          </a:p>
        </p:txBody>
      </p:sp>
    </p:spTree>
    <p:extLst>
      <p:ext uri="{BB962C8B-B14F-4D97-AF65-F5344CB8AC3E}">
        <p14:creationId xmlns:p14="http://schemas.microsoft.com/office/powerpoint/2010/main" val="3695005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593</Words>
  <Application>Microsoft Office PowerPoint</Application>
  <PresentationFormat>Widescreen</PresentationFormat>
  <Paragraphs>91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Robinson, Michelle</dc:creator>
  <cp:lastModifiedBy>Demaray, Jane</cp:lastModifiedBy>
  <cp:revision>17</cp:revision>
  <dcterms:created xsi:type="dcterms:W3CDTF">2022-09-21T15:51:01Z</dcterms:created>
  <dcterms:modified xsi:type="dcterms:W3CDTF">2022-09-26T17:09:29Z</dcterms:modified>
</cp:coreProperties>
</file>