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5"/>
  </p:sldMasterIdLst>
  <p:notesMasterIdLst>
    <p:notesMasterId r:id="rId25"/>
  </p:notesMasterIdLst>
  <p:sldIdLst>
    <p:sldId id="256" r:id="rId6"/>
    <p:sldId id="262" r:id="rId7"/>
    <p:sldId id="269" r:id="rId8"/>
    <p:sldId id="263" r:id="rId9"/>
    <p:sldId id="284" r:id="rId10"/>
    <p:sldId id="300" r:id="rId11"/>
    <p:sldId id="270" r:id="rId12"/>
    <p:sldId id="264" r:id="rId13"/>
    <p:sldId id="299" r:id="rId14"/>
    <p:sldId id="265" r:id="rId15"/>
    <p:sldId id="266" r:id="rId16"/>
    <p:sldId id="259" r:id="rId17"/>
    <p:sldId id="272" r:id="rId18"/>
    <p:sldId id="283" r:id="rId19"/>
    <p:sldId id="297" r:id="rId20"/>
    <p:sldId id="258" r:id="rId21"/>
    <p:sldId id="293" r:id="rId22"/>
    <p:sldId id="278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C02030"/>
    <a:srgbClr val="C02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flickr.com/photos/flat61/3883611573" TargetMode="External"/><Relationship Id="rId1" Type="http://schemas.openxmlformats.org/officeDocument/2006/relationships/image" Target="../media/image7.jpg"/><Relationship Id="rId5" Type="http://schemas.openxmlformats.org/officeDocument/2006/relationships/hyperlink" Target="https://priorprobability.com/2013/08/23/do-poor-people-prefer-cash-or-in-kind-benefits/" TargetMode="External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flickr.com/photos/flat61/3883611573" TargetMode="External"/><Relationship Id="rId1" Type="http://schemas.openxmlformats.org/officeDocument/2006/relationships/image" Target="../media/image7.jpg"/><Relationship Id="rId5" Type="http://schemas.openxmlformats.org/officeDocument/2006/relationships/hyperlink" Target="https://priorprobability.com/2013/08/23/do-poor-people-prefer-cash-or-in-kind-benefits/" TargetMode="External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B2B61-6F94-4A79-AF8E-B11F7DE77DF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D4E9E4F-044D-49E7-BC15-7DC5026794A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Training $400</a:t>
          </a:r>
        </a:p>
      </dgm:t>
    </dgm:pt>
    <dgm:pt modelId="{9627A2C6-05BF-4A34-B3B2-9D4E49714205}" type="parTrans" cxnId="{516B046B-9A5D-4F14-A8CA-937C6488F852}">
      <dgm:prSet/>
      <dgm:spPr/>
      <dgm:t>
        <a:bodyPr/>
        <a:lstStyle/>
        <a:p>
          <a:endParaRPr lang="en-US"/>
        </a:p>
      </dgm:t>
    </dgm:pt>
    <dgm:pt modelId="{1EE2DAF7-80F3-4AEA-B3E1-B87EAC4DE2DB}" type="sibTrans" cxnId="{516B046B-9A5D-4F14-A8CA-937C6488F852}">
      <dgm:prSet/>
      <dgm:spPr/>
      <dgm:t>
        <a:bodyPr/>
        <a:lstStyle/>
        <a:p>
          <a:endParaRPr lang="en-US"/>
        </a:p>
      </dgm:t>
    </dgm:pt>
    <dgm:pt modelId="{39239E49-832D-49F3-9723-FA3FD8CDBF6A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Employee $10/hour x 8 hours of training</a:t>
          </a:r>
        </a:p>
      </dgm:t>
    </dgm:pt>
    <dgm:pt modelId="{84B0178C-331B-4DC4-9697-A98D3F93ABD1}" type="parTrans" cxnId="{134CE3B6-EC2C-40CC-BE8B-52E1001E33A8}">
      <dgm:prSet/>
      <dgm:spPr/>
      <dgm:t>
        <a:bodyPr/>
        <a:lstStyle/>
        <a:p>
          <a:endParaRPr lang="en-US"/>
        </a:p>
      </dgm:t>
    </dgm:pt>
    <dgm:pt modelId="{1FF7F2E6-BABD-4F1D-B769-413B2A340226}" type="sibTrans" cxnId="{134CE3B6-EC2C-40CC-BE8B-52E1001E33A8}">
      <dgm:prSet/>
      <dgm:spPr/>
      <dgm:t>
        <a:bodyPr/>
        <a:lstStyle/>
        <a:p>
          <a:endParaRPr lang="en-US"/>
        </a:p>
      </dgm:t>
    </dgm:pt>
    <dgm:pt modelId="{C5B20098-43B2-428C-BFC8-48F576C711E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Match is met with employee wage</a:t>
          </a:r>
        </a:p>
      </dgm:t>
    </dgm:pt>
    <dgm:pt modelId="{EBD1D9F3-5CF8-4E95-8CA5-466191D3DAC5}" type="parTrans" cxnId="{7918779F-7B7C-4F75-8FBE-B16D4FBA7E1C}">
      <dgm:prSet/>
      <dgm:spPr/>
      <dgm:t>
        <a:bodyPr/>
        <a:lstStyle/>
        <a:p>
          <a:endParaRPr lang="en-US"/>
        </a:p>
      </dgm:t>
    </dgm:pt>
    <dgm:pt modelId="{CDFDD6E2-2D90-4024-9E48-250AE4E1F358}" type="sibTrans" cxnId="{7918779F-7B7C-4F75-8FBE-B16D4FBA7E1C}">
      <dgm:prSet/>
      <dgm:spPr/>
      <dgm:t>
        <a:bodyPr/>
        <a:lstStyle/>
        <a:p>
          <a:endParaRPr lang="en-US"/>
        </a:p>
      </dgm:t>
    </dgm:pt>
    <dgm:pt modelId="{3D88C251-558D-4920-9566-BD77E651F9E4}" type="pres">
      <dgm:prSet presAssocID="{10FB2B61-6F94-4A79-AF8E-B11F7DE77DF4}" presName="Name0" presStyleCnt="0">
        <dgm:presLayoutVars>
          <dgm:dir/>
          <dgm:resizeHandles val="exact"/>
        </dgm:presLayoutVars>
      </dgm:prSet>
      <dgm:spPr/>
    </dgm:pt>
    <dgm:pt modelId="{54B25986-1986-4CE0-AF21-9A85CE1A7784}" type="pres">
      <dgm:prSet presAssocID="{10FB2B61-6F94-4A79-AF8E-B11F7DE77DF4}" presName="fgShape" presStyleLbl="fgShp" presStyleIdx="0" presStyleCnt="1"/>
      <dgm:spPr>
        <a:solidFill>
          <a:srgbClr val="92D050"/>
        </a:solidFill>
      </dgm:spPr>
    </dgm:pt>
    <dgm:pt modelId="{37BF7490-E2C0-41A5-B6BD-9B56E9FF8E0D}" type="pres">
      <dgm:prSet presAssocID="{10FB2B61-6F94-4A79-AF8E-B11F7DE77DF4}" presName="linComp" presStyleCnt="0"/>
      <dgm:spPr/>
    </dgm:pt>
    <dgm:pt modelId="{C0C688D9-BD12-4FC6-AF66-AF7AD90AD04B}" type="pres">
      <dgm:prSet presAssocID="{7D4E9E4F-044D-49E7-BC15-7DC5026794AA}" presName="compNode" presStyleCnt="0"/>
      <dgm:spPr/>
    </dgm:pt>
    <dgm:pt modelId="{86AFB42C-E6CD-4FF6-BC67-0D8B5B404D34}" type="pres">
      <dgm:prSet presAssocID="{7D4E9E4F-044D-49E7-BC15-7DC5026794AA}" presName="bkgdShape" presStyleLbl="node1" presStyleIdx="0" presStyleCnt="3" custLinFactNeighborX="649" custLinFactNeighborY="-2579"/>
      <dgm:spPr/>
    </dgm:pt>
    <dgm:pt modelId="{360A7272-C5CC-4459-BEF6-CE82DAACFE85}" type="pres">
      <dgm:prSet presAssocID="{7D4E9E4F-044D-49E7-BC15-7DC5026794AA}" presName="nodeTx" presStyleLbl="node1" presStyleIdx="0" presStyleCnt="3">
        <dgm:presLayoutVars>
          <dgm:bulletEnabled val="1"/>
        </dgm:presLayoutVars>
      </dgm:prSet>
      <dgm:spPr/>
    </dgm:pt>
    <dgm:pt modelId="{E8A2981A-C3EA-46A4-BFBE-C8617508BA14}" type="pres">
      <dgm:prSet presAssocID="{7D4E9E4F-044D-49E7-BC15-7DC5026794AA}" presName="invisiNode" presStyleLbl="node1" presStyleIdx="0" presStyleCnt="3"/>
      <dgm:spPr/>
    </dgm:pt>
    <dgm:pt modelId="{1D6BC882-8622-4EEC-A7F0-5ED44EC2C9E8}" type="pres">
      <dgm:prSet presAssocID="{7D4E9E4F-044D-49E7-BC15-7DC5026794A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</dgm:spPr>
    </dgm:pt>
    <dgm:pt modelId="{BFB98EB8-FE77-48BA-B13A-B9BBBA5989EF}" type="pres">
      <dgm:prSet presAssocID="{1EE2DAF7-80F3-4AEA-B3E1-B87EAC4DE2DB}" presName="sibTrans" presStyleLbl="sibTrans2D1" presStyleIdx="0" presStyleCnt="0"/>
      <dgm:spPr/>
    </dgm:pt>
    <dgm:pt modelId="{A3BD7D8C-8A9E-4340-A1B6-11D5810B392A}" type="pres">
      <dgm:prSet presAssocID="{39239E49-832D-49F3-9723-FA3FD8CDBF6A}" presName="compNode" presStyleCnt="0"/>
      <dgm:spPr/>
    </dgm:pt>
    <dgm:pt modelId="{4ACE4984-4D06-4135-A58E-5FBE28651513}" type="pres">
      <dgm:prSet presAssocID="{39239E49-832D-49F3-9723-FA3FD8CDBF6A}" presName="bkgdShape" presStyleLbl="node1" presStyleIdx="1" presStyleCnt="3" custLinFactNeighborX="-1047" custLinFactNeighborY="-3695"/>
      <dgm:spPr/>
    </dgm:pt>
    <dgm:pt modelId="{7CB1ACF6-786D-4F8E-90F7-8C061DB8C1C1}" type="pres">
      <dgm:prSet presAssocID="{39239E49-832D-49F3-9723-FA3FD8CDBF6A}" presName="nodeTx" presStyleLbl="node1" presStyleIdx="1" presStyleCnt="3">
        <dgm:presLayoutVars>
          <dgm:bulletEnabled val="1"/>
        </dgm:presLayoutVars>
      </dgm:prSet>
      <dgm:spPr/>
    </dgm:pt>
    <dgm:pt modelId="{39CD90F0-AD49-4F14-ADDB-D654C420C33F}" type="pres">
      <dgm:prSet presAssocID="{39239E49-832D-49F3-9723-FA3FD8CDBF6A}" presName="invisiNode" presStyleLbl="node1" presStyleIdx="1" presStyleCnt="3"/>
      <dgm:spPr/>
    </dgm:pt>
    <dgm:pt modelId="{89F0E86A-C72B-491F-A3D9-0A18F1AA8882}" type="pres">
      <dgm:prSet presAssocID="{39239E49-832D-49F3-9723-FA3FD8CDBF6A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08DDDDCE-9150-4785-9A3A-A8DBF7E29746}" type="pres">
      <dgm:prSet presAssocID="{1FF7F2E6-BABD-4F1D-B769-413B2A340226}" presName="sibTrans" presStyleLbl="sibTrans2D1" presStyleIdx="0" presStyleCnt="0"/>
      <dgm:spPr/>
    </dgm:pt>
    <dgm:pt modelId="{4B06E4A8-B354-45AB-A5B2-DCF54A241FF9}" type="pres">
      <dgm:prSet presAssocID="{C5B20098-43B2-428C-BFC8-48F576C711E1}" presName="compNode" presStyleCnt="0"/>
      <dgm:spPr/>
    </dgm:pt>
    <dgm:pt modelId="{83D57E7B-457B-4390-B82B-D58815967250}" type="pres">
      <dgm:prSet presAssocID="{C5B20098-43B2-428C-BFC8-48F576C711E1}" presName="bkgdShape" presStyleLbl="node1" presStyleIdx="2" presStyleCnt="3"/>
      <dgm:spPr/>
    </dgm:pt>
    <dgm:pt modelId="{4773F142-63E5-42B1-84DA-9082C9E50D81}" type="pres">
      <dgm:prSet presAssocID="{C5B20098-43B2-428C-BFC8-48F576C711E1}" presName="nodeTx" presStyleLbl="node1" presStyleIdx="2" presStyleCnt="3">
        <dgm:presLayoutVars>
          <dgm:bulletEnabled val="1"/>
        </dgm:presLayoutVars>
      </dgm:prSet>
      <dgm:spPr/>
    </dgm:pt>
    <dgm:pt modelId="{337B18E9-4E32-4908-9C87-22A77CA5BAE3}" type="pres">
      <dgm:prSet presAssocID="{C5B20098-43B2-428C-BFC8-48F576C711E1}" presName="invisiNode" presStyleLbl="node1" presStyleIdx="2" presStyleCnt="3"/>
      <dgm:spPr/>
    </dgm:pt>
    <dgm:pt modelId="{2939E82B-E320-4099-94FF-416CFC53143D}" type="pres">
      <dgm:prSet presAssocID="{C5B20098-43B2-428C-BFC8-48F576C711E1}" presName="imagNod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F1F9EB31-8523-4E43-A06C-D2FB81B505F3}" type="presOf" srcId="{39239E49-832D-49F3-9723-FA3FD8CDBF6A}" destId="{4ACE4984-4D06-4135-A58E-5FBE28651513}" srcOrd="0" destOrd="0" presId="urn:microsoft.com/office/officeart/2005/8/layout/hList7"/>
    <dgm:cxn modelId="{BC748660-7A74-4690-84F8-330E0D04AFBD}" type="presOf" srcId="{1FF7F2E6-BABD-4F1D-B769-413B2A340226}" destId="{08DDDDCE-9150-4785-9A3A-A8DBF7E29746}" srcOrd="0" destOrd="0" presId="urn:microsoft.com/office/officeart/2005/8/layout/hList7"/>
    <dgm:cxn modelId="{39620D63-8307-4FFD-A536-45C46C693A46}" type="presOf" srcId="{1EE2DAF7-80F3-4AEA-B3E1-B87EAC4DE2DB}" destId="{BFB98EB8-FE77-48BA-B13A-B9BBBA5989EF}" srcOrd="0" destOrd="0" presId="urn:microsoft.com/office/officeart/2005/8/layout/hList7"/>
    <dgm:cxn modelId="{A041A943-7B0A-440D-BBFE-B940FC042648}" type="presOf" srcId="{10FB2B61-6F94-4A79-AF8E-B11F7DE77DF4}" destId="{3D88C251-558D-4920-9566-BD77E651F9E4}" srcOrd="0" destOrd="0" presId="urn:microsoft.com/office/officeart/2005/8/layout/hList7"/>
    <dgm:cxn modelId="{516B046B-9A5D-4F14-A8CA-937C6488F852}" srcId="{10FB2B61-6F94-4A79-AF8E-B11F7DE77DF4}" destId="{7D4E9E4F-044D-49E7-BC15-7DC5026794AA}" srcOrd="0" destOrd="0" parTransId="{9627A2C6-05BF-4A34-B3B2-9D4E49714205}" sibTransId="{1EE2DAF7-80F3-4AEA-B3E1-B87EAC4DE2DB}"/>
    <dgm:cxn modelId="{32ED0988-D170-4B5F-9E9D-1B089B41EC17}" type="presOf" srcId="{39239E49-832D-49F3-9723-FA3FD8CDBF6A}" destId="{7CB1ACF6-786D-4F8E-90F7-8C061DB8C1C1}" srcOrd="1" destOrd="0" presId="urn:microsoft.com/office/officeart/2005/8/layout/hList7"/>
    <dgm:cxn modelId="{09FF628C-B44E-4FB5-B26E-61CA72904EEF}" type="presOf" srcId="{7D4E9E4F-044D-49E7-BC15-7DC5026794AA}" destId="{360A7272-C5CC-4459-BEF6-CE82DAACFE85}" srcOrd="1" destOrd="0" presId="urn:microsoft.com/office/officeart/2005/8/layout/hList7"/>
    <dgm:cxn modelId="{6124798C-43E1-4B7F-9020-A88E57254041}" type="presOf" srcId="{C5B20098-43B2-428C-BFC8-48F576C711E1}" destId="{83D57E7B-457B-4390-B82B-D58815967250}" srcOrd="0" destOrd="0" presId="urn:microsoft.com/office/officeart/2005/8/layout/hList7"/>
    <dgm:cxn modelId="{7918779F-7B7C-4F75-8FBE-B16D4FBA7E1C}" srcId="{10FB2B61-6F94-4A79-AF8E-B11F7DE77DF4}" destId="{C5B20098-43B2-428C-BFC8-48F576C711E1}" srcOrd="2" destOrd="0" parTransId="{EBD1D9F3-5CF8-4E95-8CA5-466191D3DAC5}" sibTransId="{CDFDD6E2-2D90-4024-9E48-250AE4E1F358}"/>
    <dgm:cxn modelId="{F02D87AE-4A73-4044-BEB9-76E9F54742F9}" type="presOf" srcId="{C5B20098-43B2-428C-BFC8-48F576C711E1}" destId="{4773F142-63E5-42B1-84DA-9082C9E50D81}" srcOrd="1" destOrd="0" presId="urn:microsoft.com/office/officeart/2005/8/layout/hList7"/>
    <dgm:cxn modelId="{134CE3B6-EC2C-40CC-BE8B-52E1001E33A8}" srcId="{10FB2B61-6F94-4A79-AF8E-B11F7DE77DF4}" destId="{39239E49-832D-49F3-9723-FA3FD8CDBF6A}" srcOrd="1" destOrd="0" parTransId="{84B0178C-331B-4DC4-9697-A98D3F93ABD1}" sibTransId="{1FF7F2E6-BABD-4F1D-B769-413B2A340226}"/>
    <dgm:cxn modelId="{51A092F0-6E93-4D9B-A35A-1708F447A526}" type="presOf" srcId="{7D4E9E4F-044D-49E7-BC15-7DC5026794AA}" destId="{86AFB42C-E6CD-4FF6-BC67-0D8B5B404D34}" srcOrd="0" destOrd="0" presId="urn:microsoft.com/office/officeart/2005/8/layout/hList7"/>
    <dgm:cxn modelId="{07755FF9-BCCE-441A-84E9-0F96C40FB12B}" type="presParOf" srcId="{3D88C251-558D-4920-9566-BD77E651F9E4}" destId="{54B25986-1986-4CE0-AF21-9A85CE1A7784}" srcOrd="0" destOrd="0" presId="urn:microsoft.com/office/officeart/2005/8/layout/hList7"/>
    <dgm:cxn modelId="{5878BEEF-072D-40C4-B3CD-777DD2F6DAEF}" type="presParOf" srcId="{3D88C251-558D-4920-9566-BD77E651F9E4}" destId="{37BF7490-E2C0-41A5-B6BD-9B56E9FF8E0D}" srcOrd="1" destOrd="0" presId="urn:microsoft.com/office/officeart/2005/8/layout/hList7"/>
    <dgm:cxn modelId="{1CEB9073-127D-4B12-A590-A95C8ECA2A1E}" type="presParOf" srcId="{37BF7490-E2C0-41A5-B6BD-9B56E9FF8E0D}" destId="{C0C688D9-BD12-4FC6-AF66-AF7AD90AD04B}" srcOrd="0" destOrd="0" presId="urn:microsoft.com/office/officeart/2005/8/layout/hList7"/>
    <dgm:cxn modelId="{C99B3267-0D07-4DEA-8BBF-5FD20B62665C}" type="presParOf" srcId="{C0C688D9-BD12-4FC6-AF66-AF7AD90AD04B}" destId="{86AFB42C-E6CD-4FF6-BC67-0D8B5B404D34}" srcOrd="0" destOrd="0" presId="urn:microsoft.com/office/officeart/2005/8/layout/hList7"/>
    <dgm:cxn modelId="{099AE232-118E-43D0-B38F-2703B39E2F57}" type="presParOf" srcId="{C0C688D9-BD12-4FC6-AF66-AF7AD90AD04B}" destId="{360A7272-C5CC-4459-BEF6-CE82DAACFE85}" srcOrd="1" destOrd="0" presId="urn:microsoft.com/office/officeart/2005/8/layout/hList7"/>
    <dgm:cxn modelId="{9F68A043-9D95-458A-A5EA-03DE26F7C4D7}" type="presParOf" srcId="{C0C688D9-BD12-4FC6-AF66-AF7AD90AD04B}" destId="{E8A2981A-C3EA-46A4-BFBE-C8617508BA14}" srcOrd="2" destOrd="0" presId="urn:microsoft.com/office/officeart/2005/8/layout/hList7"/>
    <dgm:cxn modelId="{BFB25DE3-EFBE-424D-9F58-1EFD8F56F5FD}" type="presParOf" srcId="{C0C688D9-BD12-4FC6-AF66-AF7AD90AD04B}" destId="{1D6BC882-8622-4EEC-A7F0-5ED44EC2C9E8}" srcOrd="3" destOrd="0" presId="urn:microsoft.com/office/officeart/2005/8/layout/hList7"/>
    <dgm:cxn modelId="{6904B47D-1B28-407D-A225-F915E90FB7C9}" type="presParOf" srcId="{37BF7490-E2C0-41A5-B6BD-9B56E9FF8E0D}" destId="{BFB98EB8-FE77-48BA-B13A-B9BBBA5989EF}" srcOrd="1" destOrd="0" presId="urn:microsoft.com/office/officeart/2005/8/layout/hList7"/>
    <dgm:cxn modelId="{5F9DCA17-6FFC-4F77-9D26-B905E616376D}" type="presParOf" srcId="{37BF7490-E2C0-41A5-B6BD-9B56E9FF8E0D}" destId="{A3BD7D8C-8A9E-4340-A1B6-11D5810B392A}" srcOrd="2" destOrd="0" presId="urn:microsoft.com/office/officeart/2005/8/layout/hList7"/>
    <dgm:cxn modelId="{6CD4C3C5-551B-4A1F-9E81-AD22A5B4E55D}" type="presParOf" srcId="{A3BD7D8C-8A9E-4340-A1B6-11D5810B392A}" destId="{4ACE4984-4D06-4135-A58E-5FBE28651513}" srcOrd="0" destOrd="0" presId="urn:microsoft.com/office/officeart/2005/8/layout/hList7"/>
    <dgm:cxn modelId="{9913D794-1412-4D1E-BBDF-6C8289FC353A}" type="presParOf" srcId="{A3BD7D8C-8A9E-4340-A1B6-11D5810B392A}" destId="{7CB1ACF6-786D-4F8E-90F7-8C061DB8C1C1}" srcOrd="1" destOrd="0" presId="urn:microsoft.com/office/officeart/2005/8/layout/hList7"/>
    <dgm:cxn modelId="{2FE37D34-9C09-46FC-ABC1-CAC3A4ED1D10}" type="presParOf" srcId="{A3BD7D8C-8A9E-4340-A1B6-11D5810B392A}" destId="{39CD90F0-AD49-4F14-ADDB-D654C420C33F}" srcOrd="2" destOrd="0" presId="urn:microsoft.com/office/officeart/2005/8/layout/hList7"/>
    <dgm:cxn modelId="{C73B3817-260C-4DE0-BCA6-F19F4A5A7769}" type="presParOf" srcId="{A3BD7D8C-8A9E-4340-A1B6-11D5810B392A}" destId="{89F0E86A-C72B-491F-A3D9-0A18F1AA8882}" srcOrd="3" destOrd="0" presId="urn:microsoft.com/office/officeart/2005/8/layout/hList7"/>
    <dgm:cxn modelId="{4AA2EAB6-BC5C-420D-9700-D4B6645D96FA}" type="presParOf" srcId="{37BF7490-E2C0-41A5-B6BD-9B56E9FF8E0D}" destId="{08DDDDCE-9150-4785-9A3A-A8DBF7E29746}" srcOrd="3" destOrd="0" presId="urn:microsoft.com/office/officeart/2005/8/layout/hList7"/>
    <dgm:cxn modelId="{EC8BABD6-1832-47BB-BEC4-3AB6A077E11C}" type="presParOf" srcId="{37BF7490-E2C0-41A5-B6BD-9B56E9FF8E0D}" destId="{4B06E4A8-B354-45AB-A5B2-DCF54A241FF9}" srcOrd="4" destOrd="0" presId="urn:microsoft.com/office/officeart/2005/8/layout/hList7"/>
    <dgm:cxn modelId="{74CB7FF7-24B6-4653-80B7-6803278244EA}" type="presParOf" srcId="{4B06E4A8-B354-45AB-A5B2-DCF54A241FF9}" destId="{83D57E7B-457B-4390-B82B-D58815967250}" srcOrd="0" destOrd="0" presId="urn:microsoft.com/office/officeart/2005/8/layout/hList7"/>
    <dgm:cxn modelId="{6B7CF425-6555-46EA-8B7B-E0A31E3DFA7A}" type="presParOf" srcId="{4B06E4A8-B354-45AB-A5B2-DCF54A241FF9}" destId="{4773F142-63E5-42B1-84DA-9082C9E50D81}" srcOrd="1" destOrd="0" presId="urn:microsoft.com/office/officeart/2005/8/layout/hList7"/>
    <dgm:cxn modelId="{6B9438A0-9CDB-4E3F-88A1-DC8702D2470E}" type="presParOf" srcId="{4B06E4A8-B354-45AB-A5B2-DCF54A241FF9}" destId="{337B18E9-4E32-4908-9C87-22A77CA5BAE3}" srcOrd="2" destOrd="0" presId="urn:microsoft.com/office/officeart/2005/8/layout/hList7"/>
    <dgm:cxn modelId="{A58151E1-4AAA-4CEB-82D4-9F993146CAAF}" type="presParOf" srcId="{4B06E4A8-B354-45AB-A5B2-DCF54A241FF9}" destId="{2939E82B-E320-4099-94FF-416CFC5314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EFEC1-BDA6-43B8-8F82-D7C01061FEBA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F86A55-350D-4FF6-9049-794BD2839E5E}">
      <dgm:prSet phldrT="[Text]"/>
      <dgm:spPr/>
      <dgm:t>
        <a:bodyPr/>
        <a:lstStyle/>
        <a:p>
          <a:r>
            <a:rPr lang="en-US" dirty="0"/>
            <a:t>Before Training</a:t>
          </a:r>
        </a:p>
      </dgm:t>
    </dgm:pt>
    <dgm:pt modelId="{18513BBA-2240-4955-9867-9284785D5BAF}" type="parTrans" cxnId="{38B16503-CE66-4C9E-94B5-390FBE28902E}">
      <dgm:prSet/>
      <dgm:spPr/>
      <dgm:t>
        <a:bodyPr/>
        <a:lstStyle/>
        <a:p>
          <a:endParaRPr lang="en-US"/>
        </a:p>
      </dgm:t>
    </dgm:pt>
    <dgm:pt modelId="{55BDCF82-6C58-478A-A2C8-D0F4B16BB78F}" type="sibTrans" cxnId="{38B16503-CE66-4C9E-94B5-390FBE28902E}">
      <dgm:prSet/>
      <dgm:spPr/>
      <dgm:t>
        <a:bodyPr/>
        <a:lstStyle/>
        <a:p>
          <a:endParaRPr lang="en-US"/>
        </a:p>
      </dgm:t>
    </dgm:pt>
    <dgm:pt modelId="{3D5B5B7F-4C6B-4ED5-8F8C-EF429D1F7087}">
      <dgm:prSet phldrT="[Text]"/>
      <dgm:spPr/>
      <dgm:t>
        <a:bodyPr/>
        <a:lstStyle/>
        <a:p>
          <a:r>
            <a:rPr lang="en-US" dirty="0"/>
            <a:t>Complete Application</a:t>
          </a:r>
        </a:p>
      </dgm:t>
    </dgm:pt>
    <dgm:pt modelId="{95C44AD7-ED89-414D-9850-EA0A5C4D98B8}" type="parTrans" cxnId="{DED388FF-FF02-46C0-8E18-C0BDBEB61183}">
      <dgm:prSet/>
      <dgm:spPr/>
      <dgm:t>
        <a:bodyPr/>
        <a:lstStyle/>
        <a:p>
          <a:endParaRPr lang="en-US"/>
        </a:p>
      </dgm:t>
    </dgm:pt>
    <dgm:pt modelId="{3FA8CBB6-5BD6-4E36-9DEF-C938CDC90780}" type="sibTrans" cxnId="{DED388FF-FF02-46C0-8E18-C0BDBEB61183}">
      <dgm:prSet/>
      <dgm:spPr/>
      <dgm:t>
        <a:bodyPr/>
        <a:lstStyle/>
        <a:p>
          <a:endParaRPr lang="en-US"/>
        </a:p>
      </dgm:t>
    </dgm:pt>
    <dgm:pt modelId="{C9A78391-E9CD-439F-8BE8-D447ADB50473}">
      <dgm:prSet phldrT="[Text]"/>
      <dgm:spPr/>
      <dgm:t>
        <a:bodyPr/>
        <a:lstStyle/>
        <a:p>
          <a:r>
            <a:rPr lang="en-US" dirty="0"/>
            <a:t>Sign Financial Agreement</a:t>
          </a:r>
        </a:p>
      </dgm:t>
    </dgm:pt>
    <dgm:pt modelId="{A35D5E25-1435-41A6-A587-E334D1A403B9}" type="parTrans" cxnId="{E4C6E1E5-2461-46AB-9615-8D698CD9FF8F}">
      <dgm:prSet/>
      <dgm:spPr/>
      <dgm:t>
        <a:bodyPr/>
        <a:lstStyle/>
        <a:p>
          <a:endParaRPr lang="en-US"/>
        </a:p>
      </dgm:t>
    </dgm:pt>
    <dgm:pt modelId="{79351555-B8DC-41A9-9B59-23E01CF2EB95}" type="sibTrans" cxnId="{E4C6E1E5-2461-46AB-9615-8D698CD9FF8F}">
      <dgm:prSet/>
      <dgm:spPr/>
      <dgm:t>
        <a:bodyPr/>
        <a:lstStyle/>
        <a:p>
          <a:endParaRPr lang="en-US"/>
        </a:p>
      </dgm:t>
    </dgm:pt>
    <dgm:pt modelId="{C13D91AB-3787-46EB-A442-DCC228014BF4}">
      <dgm:prSet phldrT="[Text]"/>
      <dgm:spPr/>
      <dgm:t>
        <a:bodyPr/>
        <a:lstStyle/>
        <a:p>
          <a:r>
            <a:rPr lang="en-US" dirty="0"/>
            <a:t>Attend Training</a:t>
          </a:r>
        </a:p>
      </dgm:t>
    </dgm:pt>
    <dgm:pt modelId="{1718F8C7-DC79-4B65-B752-685017F1913E}" type="parTrans" cxnId="{2E27C461-3DBA-4B3E-86A9-2CCFFB762F0D}">
      <dgm:prSet/>
      <dgm:spPr/>
      <dgm:t>
        <a:bodyPr/>
        <a:lstStyle/>
        <a:p>
          <a:endParaRPr lang="en-US"/>
        </a:p>
      </dgm:t>
    </dgm:pt>
    <dgm:pt modelId="{C4CD1D9E-C837-4B5E-8F62-1BEE623AF9F0}" type="sibTrans" cxnId="{2E27C461-3DBA-4B3E-86A9-2CCFFB762F0D}">
      <dgm:prSet/>
      <dgm:spPr/>
      <dgm:t>
        <a:bodyPr/>
        <a:lstStyle/>
        <a:p>
          <a:endParaRPr lang="en-US"/>
        </a:p>
      </dgm:t>
    </dgm:pt>
    <dgm:pt modelId="{54858700-FC99-400E-97AF-E0673ED7223A}">
      <dgm:prSet phldrT="[Text]"/>
      <dgm:spPr/>
      <dgm:t>
        <a:bodyPr/>
        <a:lstStyle/>
        <a:p>
          <a:r>
            <a:rPr lang="en-US" dirty="0"/>
            <a:t>After Training</a:t>
          </a:r>
        </a:p>
      </dgm:t>
    </dgm:pt>
    <dgm:pt modelId="{B46598EF-66B9-400D-AE39-D064029EBEBB}" type="parTrans" cxnId="{A83E1D08-066E-4749-A2CC-FBB0390681ED}">
      <dgm:prSet/>
      <dgm:spPr/>
      <dgm:t>
        <a:bodyPr/>
        <a:lstStyle/>
        <a:p>
          <a:endParaRPr lang="en-US"/>
        </a:p>
      </dgm:t>
    </dgm:pt>
    <dgm:pt modelId="{0C58BE95-5177-439E-8CEF-BC1693682FAA}" type="sibTrans" cxnId="{A83E1D08-066E-4749-A2CC-FBB0390681ED}">
      <dgm:prSet/>
      <dgm:spPr/>
      <dgm:t>
        <a:bodyPr/>
        <a:lstStyle/>
        <a:p>
          <a:endParaRPr lang="en-US"/>
        </a:p>
      </dgm:t>
    </dgm:pt>
    <dgm:pt modelId="{48517BDF-A217-4850-9A55-83B33A29AE02}">
      <dgm:prSet phldrT="[Text]"/>
      <dgm:spPr/>
      <dgm:t>
        <a:bodyPr/>
        <a:lstStyle/>
        <a:p>
          <a:r>
            <a:rPr lang="en-US" dirty="0"/>
            <a:t>If Awarded</a:t>
          </a:r>
        </a:p>
      </dgm:t>
    </dgm:pt>
    <dgm:pt modelId="{82896D69-0823-45E7-BAF4-69A77C7D59E9}" type="parTrans" cxnId="{24E7116F-D59C-4DE3-819E-302ED095690B}">
      <dgm:prSet/>
      <dgm:spPr/>
      <dgm:t>
        <a:bodyPr/>
        <a:lstStyle/>
        <a:p>
          <a:endParaRPr lang="en-US"/>
        </a:p>
      </dgm:t>
    </dgm:pt>
    <dgm:pt modelId="{19987665-2AA3-453C-B51D-73786D57619F}" type="sibTrans" cxnId="{24E7116F-D59C-4DE3-819E-302ED095690B}">
      <dgm:prSet/>
      <dgm:spPr/>
      <dgm:t>
        <a:bodyPr/>
        <a:lstStyle/>
        <a:p>
          <a:endParaRPr lang="en-US"/>
        </a:p>
      </dgm:t>
    </dgm:pt>
    <dgm:pt modelId="{28B61772-4B64-4915-93A6-66A42F259CFD}">
      <dgm:prSet phldrT="[Text]"/>
      <dgm:spPr/>
      <dgm:t>
        <a:bodyPr/>
        <a:lstStyle/>
        <a:p>
          <a:r>
            <a:rPr lang="en-US" dirty="0"/>
            <a:t>Claim Reimbursement</a:t>
          </a:r>
        </a:p>
      </dgm:t>
    </dgm:pt>
    <dgm:pt modelId="{59BC6B02-ADBA-47F9-A07F-1E3A9A92830F}" type="parTrans" cxnId="{9BB2DD2A-BA1F-4908-83B5-70046FC6234E}">
      <dgm:prSet/>
      <dgm:spPr/>
      <dgm:t>
        <a:bodyPr/>
        <a:lstStyle/>
        <a:p>
          <a:endParaRPr lang="en-US"/>
        </a:p>
      </dgm:t>
    </dgm:pt>
    <dgm:pt modelId="{75425919-53B0-4516-97C9-4938F1721454}" type="sibTrans" cxnId="{9BB2DD2A-BA1F-4908-83B5-70046FC6234E}">
      <dgm:prSet/>
      <dgm:spPr/>
      <dgm:t>
        <a:bodyPr/>
        <a:lstStyle/>
        <a:p>
          <a:endParaRPr lang="en-US"/>
        </a:p>
      </dgm:t>
    </dgm:pt>
    <dgm:pt modelId="{EEC7A0E9-E4C1-4E72-898D-77856FD681EA}">
      <dgm:prSet phldrT="[Text]"/>
      <dgm:spPr/>
      <dgm:t>
        <a:bodyPr/>
        <a:lstStyle/>
        <a:p>
          <a:r>
            <a:rPr lang="en-US" dirty="0"/>
            <a:t>Register on Submittable</a:t>
          </a:r>
        </a:p>
      </dgm:t>
    </dgm:pt>
    <dgm:pt modelId="{2BA7192C-3578-41E2-9626-8189AB315EA9}" type="parTrans" cxnId="{7CD19B3E-F200-4D49-938A-394B0955B02F}">
      <dgm:prSet/>
      <dgm:spPr/>
      <dgm:t>
        <a:bodyPr/>
        <a:lstStyle/>
        <a:p>
          <a:endParaRPr lang="en-US"/>
        </a:p>
      </dgm:t>
    </dgm:pt>
    <dgm:pt modelId="{702C6D30-3D29-4BC0-BA48-A89BD7AEF321}" type="sibTrans" cxnId="{7CD19B3E-F200-4D49-938A-394B0955B02F}">
      <dgm:prSet/>
      <dgm:spPr/>
      <dgm:t>
        <a:bodyPr/>
        <a:lstStyle/>
        <a:p>
          <a:endParaRPr lang="en-US"/>
        </a:p>
      </dgm:t>
    </dgm:pt>
    <dgm:pt modelId="{5BE705D1-85E4-417B-942A-AF612045C5F8}">
      <dgm:prSet phldrT="[Text]"/>
      <dgm:spPr/>
      <dgm:t>
        <a:bodyPr/>
        <a:lstStyle/>
        <a:p>
          <a:r>
            <a:rPr lang="en-US" dirty="0"/>
            <a:t>Post Evaluation</a:t>
          </a:r>
        </a:p>
      </dgm:t>
    </dgm:pt>
    <dgm:pt modelId="{50692100-D2FE-4319-A307-9B3CEAE3806F}" type="parTrans" cxnId="{7F4A2247-4196-4815-A5EB-31FCDD149E80}">
      <dgm:prSet/>
      <dgm:spPr/>
      <dgm:t>
        <a:bodyPr/>
        <a:lstStyle/>
        <a:p>
          <a:endParaRPr lang="en-US"/>
        </a:p>
      </dgm:t>
    </dgm:pt>
    <dgm:pt modelId="{C17DC9DB-FE17-498A-A3D0-DD2C3DC4EB2B}" type="sibTrans" cxnId="{7F4A2247-4196-4815-A5EB-31FCDD149E80}">
      <dgm:prSet/>
      <dgm:spPr/>
      <dgm:t>
        <a:bodyPr/>
        <a:lstStyle/>
        <a:p>
          <a:endParaRPr lang="en-US"/>
        </a:p>
      </dgm:t>
    </dgm:pt>
    <dgm:pt modelId="{C43DD9E7-D600-455C-A145-552617E91E40}" type="pres">
      <dgm:prSet presAssocID="{7E3EFEC1-BDA6-43B8-8F82-D7C01061FEB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694F02C-8461-4B6D-B5CC-4D56BBE1C358}" type="pres">
      <dgm:prSet presAssocID="{68F86A55-350D-4FF6-9049-794BD2839E5E}" presName="horFlow" presStyleCnt="0"/>
      <dgm:spPr/>
    </dgm:pt>
    <dgm:pt modelId="{4D04279F-1AEE-4B2A-8185-B7192F1EEA59}" type="pres">
      <dgm:prSet presAssocID="{68F86A55-350D-4FF6-9049-794BD2839E5E}" presName="bigChev" presStyleLbl="node1" presStyleIdx="0" presStyleCnt="3"/>
      <dgm:spPr/>
    </dgm:pt>
    <dgm:pt modelId="{F2743073-FFF7-429C-8AC3-C864483DF6A0}" type="pres">
      <dgm:prSet presAssocID="{2BA7192C-3578-41E2-9626-8189AB315EA9}" presName="parTrans" presStyleCnt="0"/>
      <dgm:spPr/>
    </dgm:pt>
    <dgm:pt modelId="{A1253397-EECA-40E3-837B-4951C27BEF47}" type="pres">
      <dgm:prSet presAssocID="{EEC7A0E9-E4C1-4E72-898D-77856FD681EA}" presName="node" presStyleLbl="alignAccFollowNode1" presStyleIdx="0" presStyleCnt="6">
        <dgm:presLayoutVars>
          <dgm:bulletEnabled val="1"/>
        </dgm:presLayoutVars>
      </dgm:prSet>
      <dgm:spPr/>
    </dgm:pt>
    <dgm:pt modelId="{771EAFF8-E7BF-4A60-81EA-8B9DA5A3950F}" type="pres">
      <dgm:prSet presAssocID="{702C6D30-3D29-4BC0-BA48-A89BD7AEF321}" presName="sibTrans" presStyleCnt="0"/>
      <dgm:spPr/>
    </dgm:pt>
    <dgm:pt modelId="{574A6355-17B7-4E95-96CE-62E55A5D2BA3}" type="pres">
      <dgm:prSet presAssocID="{3D5B5B7F-4C6B-4ED5-8F8C-EF429D1F7087}" presName="node" presStyleLbl="alignAccFollowNode1" presStyleIdx="1" presStyleCnt="6">
        <dgm:presLayoutVars>
          <dgm:bulletEnabled val="1"/>
        </dgm:presLayoutVars>
      </dgm:prSet>
      <dgm:spPr/>
    </dgm:pt>
    <dgm:pt modelId="{FF6A0D5C-207C-4528-B77E-13C8B03D0C30}" type="pres">
      <dgm:prSet presAssocID="{68F86A55-350D-4FF6-9049-794BD2839E5E}" presName="vSp" presStyleCnt="0"/>
      <dgm:spPr/>
    </dgm:pt>
    <dgm:pt modelId="{37B18485-7B1A-431F-8FD8-78559A4FFE1B}" type="pres">
      <dgm:prSet presAssocID="{48517BDF-A217-4850-9A55-83B33A29AE02}" presName="horFlow" presStyleCnt="0"/>
      <dgm:spPr/>
    </dgm:pt>
    <dgm:pt modelId="{9DD664D2-1EEC-4881-8FD2-C329447C8AC8}" type="pres">
      <dgm:prSet presAssocID="{48517BDF-A217-4850-9A55-83B33A29AE02}" presName="bigChev" presStyleLbl="node1" presStyleIdx="1" presStyleCnt="3"/>
      <dgm:spPr/>
    </dgm:pt>
    <dgm:pt modelId="{56006CBD-E856-4B57-9650-5F2C4C0A9A4F}" type="pres">
      <dgm:prSet presAssocID="{A35D5E25-1435-41A6-A587-E334D1A403B9}" presName="parTrans" presStyleCnt="0"/>
      <dgm:spPr/>
    </dgm:pt>
    <dgm:pt modelId="{FE70FC7E-9012-42E2-A7F6-32875E326B08}" type="pres">
      <dgm:prSet presAssocID="{C9A78391-E9CD-439F-8BE8-D447ADB50473}" presName="node" presStyleLbl="alignAccFollowNode1" presStyleIdx="2" presStyleCnt="6">
        <dgm:presLayoutVars>
          <dgm:bulletEnabled val="1"/>
        </dgm:presLayoutVars>
      </dgm:prSet>
      <dgm:spPr/>
    </dgm:pt>
    <dgm:pt modelId="{46B79B88-D414-468B-8E61-191D38954C7E}" type="pres">
      <dgm:prSet presAssocID="{79351555-B8DC-41A9-9B59-23E01CF2EB95}" presName="sibTrans" presStyleCnt="0"/>
      <dgm:spPr/>
    </dgm:pt>
    <dgm:pt modelId="{5791A66A-471D-4D37-8970-EF5EA6905EC4}" type="pres">
      <dgm:prSet presAssocID="{C13D91AB-3787-46EB-A442-DCC228014BF4}" presName="node" presStyleLbl="alignAccFollowNode1" presStyleIdx="3" presStyleCnt="6">
        <dgm:presLayoutVars>
          <dgm:bulletEnabled val="1"/>
        </dgm:presLayoutVars>
      </dgm:prSet>
      <dgm:spPr/>
    </dgm:pt>
    <dgm:pt modelId="{3BB2F9E7-6CFD-4213-8FBA-D0A34AA94744}" type="pres">
      <dgm:prSet presAssocID="{48517BDF-A217-4850-9A55-83B33A29AE02}" presName="vSp" presStyleCnt="0"/>
      <dgm:spPr/>
    </dgm:pt>
    <dgm:pt modelId="{7FC56EEC-5AA7-452B-ABAD-83706EC1ADFE}" type="pres">
      <dgm:prSet presAssocID="{54858700-FC99-400E-97AF-E0673ED7223A}" presName="horFlow" presStyleCnt="0"/>
      <dgm:spPr/>
    </dgm:pt>
    <dgm:pt modelId="{49AD9269-994E-4F5A-ADF6-2B8C4BA10847}" type="pres">
      <dgm:prSet presAssocID="{54858700-FC99-400E-97AF-E0673ED7223A}" presName="bigChev" presStyleLbl="node1" presStyleIdx="2" presStyleCnt="3"/>
      <dgm:spPr/>
    </dgm:pt>
    <dgm:pt modelId="{1B07BD65-E28F-4934-82A4-2D6D28349F02}" type="pres">
      <dgm:prSet presAssocID="{59BC6B02-ADBA-47F9-A07F-1E3A9A92830F}" presName="parTrans" presStyleCnt="0"/>
      <dgm:spPr/>
    </dgm:pt>
    <dgm:pt modelId="{029C5CC9-7782-49C0-B8C5-883990A5200C}" type="pres">
      <dgm:prSet presAssocID="{28B61772-4B64-4915-93A6-66A42F259CFD}" presName="node" presStyleLbl="alignAccFollowNode1" presStyleIdx="4" presStyleCnt="6">
        <dgm:presLayoutVars>
          <dgm:bulletEnabled val="1"/>
        </dgm:presLayoutVars>
      </dgm:prSet>
      <dgm:spPr/>
    </dgm:pt>
    <dgm:pt modelId="{4AAED2D1-1BAE-4DDE-AB0D-A3C341CFBF29}" type="pres">
      <dgm:prSet presAssocID="{75425919-53B0-4516-97C9-4938F1721454}" presName="sibTrans" presStyleCnt="0"/>
      <dgm:spPr/>
    </dgm:pt>
    <dgm:pt modelId="{B6EA0CBB-EF40-47CB-A9C2-C8E2953AC797}" type="pres">
      <dgm:prSet presAssocID="{5BE705D1-85E4-417B-942A-AF612045C5F8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38B16503-CE66-4C9E-94B5-390FBE28902E}" srcId="{7E3EFEC1-BDA6-43B8-8F82-D7C01061FEBA}" destId="{68F86A55-350D-4FF6-9049-794BD2839E5E}" srcOrd="0" destOrd="0" parTransId="{18513BBA-2240-4955-9867-9284785D5BAF}" sibTransId="{55BDCF82-6C58-478A-A2C8-D0F4B16BB78F}"/>
    <dgm:cxn modelId="{A83E1D08-066E-4749-A2CC-FBB0390681ED}" srcId="{7E3EFEC1-BDA6-43B8-8F82-D7C01061FEBA}" destId="{54858700-FC99-400E-97AF-E0673ED7223A}" srcOrd="2" destOrd="0" parTransId="{B46598EF-66B9-400D-AE39-D064029EBEBB}" sibTransId="{0C58BE95-5177-439E-8CEF-BC1693682FAA}"/>
    <dgm:cxn modelId="{9BB2DD2A-BA1F-4908-83B5-70046FC6234E}" srcId="{54858700-FC99-400E-97AF-E0673ED7223A}" destId="{28B61772-4B64-4915-93A6-66A42F259CFD}" srcOrd="0" destOrd="0" parTransId="{59BC6B02-ADBA-47F9-A07F-1E3A9A92830F}" sibTransId="{75425919-53B0-4516-97C9-4938F1721454}"/>
    <dgm:cxn modelId="{3C881631-74B5-4B66-B573-3A2EA335EA87}" type="presOf" srcId="{5BE705D1-85E4-417B-942A-AF612045C5F8}" destId="{B6EA0CBB-EF40-47CB-A9C2-C8E2953AC797}" srcOrd="0" destOrd="0" presId="urn:microsoft.com/office/officeart/2005/8/layout/lProcess3"/>
    <dgm:cxn modelId="{E0B8F13B-9F14-4DB6-A93E-926514DB9136}" type="presOf" srcId="{54858700-FC99-400E-97AF-E0673ED7223A}" destId="{49AD9269-994E-4F5A-ADF6-2B8C4BA10847}" srcOrd="0" destOrd="0" presId="urn:microsoft.com/office/officeart/2005/8/layout/lProcess3"/>
    <dgm:cxn modelId="{7CD19B3E-F200-4D49-938A-394B0955B02F}" srcId="{68F86A55-350D-4FF6-9049-794BD2839E5E}" destId="{EEC7A0E9-E4C1-4E72-898D-77856FD681EA}" srcOrd="0" destOrd="0" parTransId="{2BA7192C-3578-41E2-9626-8189AB315EA9}" sibTransId="{702C6D30-3D29-4BC0-BA48-A89BD7AEF321}"/>
    <dgm:cxn modelId="{2E27C461-3DBA-4B3E-86A9-2CCFFB762F0D}" srcId="{48517BDF-A217-4850-9A55-83B33A29AE02}" destId="{C13D91AB-3787-46EB-A442-DCC228014BF4}" srcOrd="1" destOrd="0" parTransId="{1718F8C7-DC79-4B65-B752-685017F1913E}" sibTransId="{C4CD1D9E-C837-4B5E-8F62-1BEE623AF9F0}"/>
    <dgm:cxn modelId="{7F4A2247-4196-4815-A5EB-31FCDD149E80}" srcId="{54858700-FC99-400E-97AF-E0673ED7223A}" destId="{5BE705D1-85E4-417B-942A-AF612045C5F8}" srcOrd="1" destOrd="0" parTransId="{50692100-D2FE-4319-A307-9B3CEAE3806F}" sibTransId="{C17DC9DB-FE17-498A-A3D0-DD2C3DC4EB2B}"/>
    <dgm:cxn modelId="{8036396C-1ACA-458C-9ADD-6EC586AC22D9}" type="presOf" srcId="{EEC7A0E9-E4C1-4E72-898D-77856FD681EA}" destId="{A1253397-EECA-40E3-837B-4951C27BEF47}" srcOrd="0" destOrd="0" presId="urn:microsoft.com/office/officeart/2005/8/layout/lProcess3"/>
    <dgm:cxn modelId="{B699DA6D-216F-4536-A830-AD37B4308CE4}" type="presOf" srcId="{68F86A55-350D-4FF6-9049-794BD2839E5E}" destId="{4D04279F-1AEE-4B2A-8185-B7192F1EEA59}" srcOrd="0" destOrd="0" presId="urn:microsoft.com/office/officeart/2005/8/layout/lProcess3"/>
    <dgm:cxn modelId="{24E7116F-D59C-4DE3-819E-302ED095690B}" srcId="{7E3EFEC1-BDA6-43B8-8F82-D7C01061FEBA}" destId="{48517BDF-A217-4850-9A55-83B33A29AE02}" srcOrd="1" destOrd="0" parTransId="{82896D69-0823-45E7-BAF4-69A77C7D59E9}" sibTransId="{19987665-2AA3-453C-B51D-73786D57619F}"/>
    <dgm:cxn modelId="{23012B90-E08E-4682-A839-0E066A2109B7}" type="presOf" srcId="{3D5B5B7F-4C6B-4ED5-8F8C-EF429D1F7087}" destId="{574A6355-17B7-4E95-96CE-62E55A5D2BA3}" srcOrd="0" destOrd="0" presId="urn:microsoft.com/office/officeart/2005/8/layout/lProcess3"/>
    <dgm:cxn modelId="{AE129298-400A-4DE5-B729-24CA9E10A0C8}" type="presOf" srcId="{48517BDF-A217-4850-9A55-83B33A29AE02}" destId="{9DD664D2-1EEC-4881-8FD2-C329447C8AC8}" srcOrd="0" destOrd="0" presId="urn:microsoft.com/office/officeart/2005/8/layout/lProcess3"/>
    <dgm:cxn modelId="{5CD4E7A1-4939-4F1B-B9B1-14720EB16FED}" type="presOf" srcId="{C9A78391-E9CD-439F-8BE8-D447ADB50473}" destId="{FE70FC7E-9012-42E2-A7F6-32875E326B08}" srcOrd="0" destOrd="0" presId="urn:microsoft.com/office/officeart/2005/8/layout/lProcess3"/>
    <dgm:cxn modelId="{31313EC6-C4DB-4021-BD1C-D844C6121A45}" type="presOf" srcId="{28B61772-4B64-4915-93A6-66A42F259CFD}" destId="{029C5CC9-7782-49C0-B8C5-883990A5200C}" srcOrd="0" destOrd="0" presId="urn:microsoft.com/office/officeart/2005/8/layout/lProcess3"/>
    <dgm:cxn modelId="{4B1BE6E0-57CC-42DD-B2D6-C45BEC1CDAEE}" type="presOf" srcId="{C13D91AB-3787-46EB-A442-DCC228014BF4}" destId="{5791A66A-471D-4D37-8970-EF5EA6905EC4}" srcOrd="0" destOrd="0" presId="urn:microsoft.com/office/officeart/2005/8/layout/lProcess3"/>
    <dgm:cxn modelId="{E4C6E1E5-2461-46AB-9615-8D698CD9FF8F}" srcId="{48517BDF-A217-4850-9A55-83B33A29AE02}" destId="{C9A78391-E9CD-439F-8BE8-D447ADB50473}" srcOrd="0" destOrd="0" parTransId="{A35D5E25-1435-41A6-A587-E334D1A403B9}" sibTransId="{79351555-B8DC-41A9-9B59-23E01CF2EB95}"/>
    <dgm:cxn modelId="{205647FA-FCD9-4452-8B93-356A133F3655}" type="presOf" srcId="{7E3EFEC1-BDA6-43B8-8F82-D7C01061FEBA}" destId="{C43DD9E7-D600-455C-A145-552617E91E40}" srcOrd="0" destOrd="0" presId="urn:microsoft.com/office/officeart/2005/8/layout/lProcess3"/>
    <dgm:cxn modelId="{DED388FF-FF02-46C0-8E18-C0BDBEB61183}" srcId="{68F86A55-350D-4FF6-9049-794BD2839E5E}" destId="{3D5B5B7F-4C6B-4ED5-8F8C-EF429D1F7087}" srcOrd="1" destOrd="0" parTransId="{95C44AD7-ED89-414D-9850-EA0A5C4D98B8}" sibTransId="{3FA8CBB6-5BD6-4E36-9DEF-C938CDC90780}"/>
    <dgm:cxn modelId="{467F2F2B-5F15-4C35-A28C-57A0AB7D9443}" type="presParOf" srcId="{C43DD9E7-D600-455C-A145-552617E91E40}" destId="{1694F02C-8461-4B6D-B5CC-4D56BBE1C358}" srcOrd="0" destOrd="0" presId="urn:microsoft.com/office/officeart/2005/8/layout/lProcess3"/>
    <dgm:cxn modelId="{7400B74A-75D0-4847-9BD2-91F454B5D838}" type="presParOf" srcId="{1694F02C-8461-4B6D-B5CC-4D56BBE1C358}" destId="{4D04279F-1AEE-4B2A-8185-B7192F1EEA59}" srcOrd="0" destOrd="0" presId="urn:microsoft.com/office/officeart/2005/8/layout/lProcess3"/>
    <dgm:cxn modelId="{6167A45D-5762-4790-B6DB-59416BBD8379}" type="presParOf" srcId="{1694F02C-8461-4B6D-B5CC-4D56BBE1C358}" destId="{F2743073-FFF7-429C-8AC3-C864483DF6A0}" srcOrd="1" destOrd="0" presId="urn:microsoft.com/office/officeart/2005/8/layout/lProcess3"/>
    <dgm:cxn modelId="{89926AB5-8CB5-49C7-9C71-4D9A1E3AD713}" type="presParOf" srcId="{1694F02C-8461-4B6D-B5CC-4D56BBE1C358}" destId="{A1253397-EECA-40E3-837B-4951C27BEF47}" srcOrd="2" destOrd="0" presId="urn:microsoft.com/office/officeart/2005/8/layout/lProcess3"/>
    <dgm:cxn modelId="{32082865-614F-4AD8-B980-B8D89F28538C}" type="presParOf" srcId="{1694F02C-8461-4B6D-B5CC-4D56BBE1C358}" destId="{771EAFF8-E7BF-4A60-81EA-8B9DA5A3950F}" srcOrd="3" destOrd="0" presId="urn:microsoft.com/office/officeart/2005/8/layout/lProcess3"/>
    <dgm:cxn modelId="{AF3C17C4-8A40-4263-B877-9C314F810200}" type="presParOf" srcId="{1694F02C-8461-4B6D-B5CC-4D56BBE1C358}" destId="{574A6355-17B7-4E95-96CE-62E55A5D2BA3}" srcOrd="4" destOrd="0" presId="urn:microsoft.com/office/officeart/2005/8/layout/lProcess3"/>
    <dgm:cxn modelId="{D116E0E7-B964-4F1A-8C80-50D67D8F7DDC}" type="presParOf" srcId="{C43DD9E7-D600-455C-A145-552617E91E40}" destId="{FF6A0D5C-207C-4528-B77E-13C8B03D0C30}" srcOrd="1" destOrd="0" presId="urn:microsoft.com/office/officeart/2005/8/layout/lProcess3"/>
    <dgm:cxn modelId="{BE0640E7-B08B-45D9-8DD9-C02AB942D9D4}" type="presParOf" srcId="{C43DD9E7-D600-455C-A145-552617E91E40}" destId="{37B18485-7B1A-431F-8FD8-78559A4FFE1B}" srcOrd="2" destOrd="0" presId="urn:microsoft.com/office/officeart/2005/8/layout/lProcess3"/>
    <dgm:cxn modelId="{8744C3FC-508D-4125-8903-DABEEFC71D03}" type="presParOf" srcId="{37B18485-7B1A-431F-8FD8-78559A4FFE1B}" destId="{9DD664D2-1EEC-4881-8FD2-C329447C8AC8}" srcOrd="0" destOrd="0" presId="urn:microsoft.com/office/officeart/2005/8/layout/lProcess3"/>
    <dgm:cxn modelId="{6E4F9014-43C3-4684-97B2-EF00E26884B8}" type="presParOf" srcId="{37B18485-7B1A-431F-8FD8-78559A4FFE1B}" destId="{56006CBD-E856-4B57-9650-5F2C4C0A9A4F}" srcOrd="1" destOrd="0" presId="urn:microsoft.com/office/officeart/2005/8/layout/lProcess3"/>
    <dgm:cxn modelId="{70F4A487-F249-4183-A488-DAC011215C39}" type="presParOf" srcId="{37B18485-7B1A-431F-8FD8-78559A4FFE1B}" destId="{FE70FC7E-9012-42E2-A7F6-32875E326B08}" srcOrd="2" destOrd="0" presId="urn:microsoft.com/office/officeart/2005/8/layout/lProcess3"/>
    <dgm:cxn modelId="{184A775D-09B2-464E-B6AE-44A01FE25D21}" type="presParOf" srcId="{37B18485-7B1A-431F-8FD8-78559A4FFE1B}" destId="{46B79B88-D414-468B-8E61-191D38954C7E}" srcOrd="3" destOrd="0" presId="urn:microsoft.com/office/officeart/2005/8/layout/lProcess3"/>
    <dgm:cxn modelId="{0DCC8D22-B7B9-42E5-B14A-EB8CAA702C9E}" type="presParOf" srcId="{37B18485-7B1A-431F-8FD8-78559A4FFE1B}" destId="{5791A66A-471D-4D37-8970-EF5EA6905EC4}" srcOrd="4" destOrd="0" presId="urn:microsoft.com/office/officeart/2005/8/layout/lProcess3"/>
    <dgm:cxn modelId="{0A51DE89-D692-4939-94CD-51AE36224C2A}" type="presParOf" srcId="{C43DD9E7-D600-455C-A145-552617E91E40}" destId="{3BB2F9E7-6CFD-4213-8FBA-D0A34AA94744}" srcOrd="3" destOrd="0" presId="urn:microsoft.com/office/officeart/2005/8/layout/lProcess3"/>
    <dgm:cxn modelId="{A8BE621A-3C28-4EB0-B873-428E8F8BB4F4}" type="presParOf" srcId="{C43DD9E7-D600-455C-A145-552617E91E40}" destId="{7FC56EEC-5AA7-452B-ABAD-83706EC1ADFE}" srcOrd="4" destOrd="0" presId="urn:microsoft.com/office/officeart/2005/8/layout/lProcess3"/>
    <dgm:cxn modelId="{9C7C32F0-8359-45A6-B7FB-1A484820BA8B}" type="presParOf" srcId="{7FC56EEC-5AA7-452B-ABAD-83706EC1ADFE}" destId="{49AD9269-994E-4F5A-ADF6-2B8C4BA10847}" srcOrd="0" destOrd="0" presId="urn:microsoft.com/office/officeart/2005/8/layout/lProcess3"/>
    <dgm:cxn modelId="{C55344F0-27CD-4887-8707-70549A9329EA}" type="presParOf" srcId="{7FC56EEC-5AA7-452B-ABAD-83706EC1ADFE}" destId="{1B07BD65-E28F-4934-82A4-2D6D28349F02}" srcOrd="1" destOrd="0" presId="urn:microsoft.com/office/officeart/2005/8/layout/lProcess3"/>
    <dgm:cxn modelId="{04269E6A-17B5-4F60-B6C5-1B027D5DDD0B}" type="presParOf" srcId="{7FC56EEC-5AA7-452B-ABAD-83706EC1ADFE}" destId="{029C5CC9-7782-49C0-B8C5-883990A5200C}" srcOrd="2" destOrd="0" presId="urn:microsoft.com/office/officeart/2005/8/layout/lProcess3"/>
    <dgm:cxn modelId="{E103DED6-D352-44C8-92E8-B3EF182EEACB}" type="presParOf" srcId="{7FC56EEC-5AA7-452B-ABAD-83706EC1ADFE}" destId="{4AAED2D1-1BAE-4DDE-AB0D-A3C341CFBF29}" srcOrd="3" destOrd="0" presId="urn:microsoft.com/office/officeart/2005/8/layout/lProcess3"/>
    <dgm:cxn modelId="{8A2CBAF2-AF1D-47C9-978D-C450DE216867}" type="presParOf" srcId="{7FC56EEC-5AA7-452B-ABAD-83706EC1ADFE}" destId="{B6EA0CBB-EF40-47CB-A9C2-C8E2953AC79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14213-7D9B-4249-B164-B60F66AD8D2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1F587A-62E7-4142-8762-0D856ADD5716}">
      <dgm:prSet phldrT="[Text]"/>
      <dgm:spPr/>
      <dgm:t>
        <a:bodyPr/>
        <a:lstStyle/>
        <a:p>
          <a:r>
            <a:rPr lang="en-US" dirty="0"/>
            <a:t>Industries</a:t>
          </a:r>
        </a:p>
      </dgm:t>
    </dgm:pt>
    <dgm:pt modelId="{BCBA789E-B78C-4CD8-B66F-FD15DB9EBED4}" type="parTrans" cxnId="{BC81BEE5-C6EB-4A37-A6EC-7ED559DE6FC3}">
      <dgm:prSet/>
      <dgm:spPr/>
      <dgm:t>
        <a:bodyPr/>
        <a:lstStyle/>
        <a:p>
          <a:endParaRPr lang="en-US"/>
        </a:p>
      </dgm:t>
    </dgm:pt>
    <dgm:pt modelId="{0BCDEA1D-667B-4770-9575-5362BA7D1C08}" type="sibTrans" cxnId="{BC81BEE5-C6EB-4A37-A6EC-7ED559DE6FC3}">
      <dgm:prSet/>
      <dgm:spPr/>
      <dgm:t>
        <a:bodyPr/>
        <a:lstStyle/>
        <a:p>
          <a:endParaRPr lang="en-US"/>
        </a:p>
      </dgm:t>
    </dgm:pt>
    <dgm:pt modelId="{034B554A-BB17-4D55-B29F-3D0EB1613E59}">
      <dgm:prSet phldrT="[Text]"/>
      <dgm:spPr/>
      <dgm:t>
        <a:bodyPr/>
        <a:lstStyle/>
        <a:p>
          <a:r>
            <a:rPr lang="en-US" dirty="0"/>
            <a:t>Common Training</a:t>
          </a:r>
        </a:p>
      </dgm:t>
    </dgm:pt>
    <dgm:pt modelId="{ECE44833-7386-40B4-9B46-FDD8E599195F}" type="parTrans" cxnId="{1553DAE7-FCAB-436A-81AA-5CE7A90556E9}">
      <dgm:prSet/>
      <dgm:spPr/>
      <dgm:t>
        <a:bodyPr/>
        <a:lstStyle/>
        <a:p>
          <a:endParaRPr lang="en-US"/>
        </a:p>
      </dgm:t>
    </dgm:pt>
    <dgm:pt modelId="{8FB7CD75-B25C-4281-BAFB-AF07C0B165CB}" type="sibTrans" cxnId="{1553DAE7-FCAB-436A-81AA-5CE7A90556E9}">
      <dgm:prSet/>
      <dgm:spPr/>
      <dgm:t>
        <a:bodyPr/>
        <a:lstStyle/>
        <a:p>
          <a:endParaRPr lang="en-US"/>
        </a:p>
      </dgm:t>
    </dgm:pt>
    <dgm:pt modelId="{1A42303C-FA90-447F-9B98-DB25E883F979}">
      <dgm:prSet phldrT="[Text]"/>
      <dgm:spPr/>
      <dgm:t>
        <a:bodyPr/>
        <a:lstStyle/>
        <a:p>
          <a:r>
            <a:rPr lang="en-US" dirty="0"/>
            <a:t>Beauty/Wellness</a:t>
          </a:r>
        </a:p>
      </dgm:t>
    </dgm:pt>
    <dgm:pt modelId="{831D1CB2-75E2-4944-8E66-30383B2DAE7F}" type="parTrans" cxnId="{57AB3850-11D4-4191-9625-BD3D804B0E50}">
      <dgm:prSet/>
      <dgm:spPr/>
      <dgm:t>
        <a:bodyPr/>
        <a:lstStyle/>
        <a:p>
          <a:endParaRPr lang="en-US"/>
        </a:p>
      </dgm:t>
    </dgm:pt>
    <dgm:pt modelId="{E52621F7-F348-4076-942E-CF7D8AED4D25}" type="sibTrans" cxnId="{57AB3850-11D4-4191-9625-BD3D804B0E50}">
      <dgm:prSet/>
      <dgm:spPr/>
      <dgm:t>
        <a:bodyPr/>
        <a:lstStyle/>
        <a:p>
          <a:endParaRPr lang="en-US"/>
        </a:p>
      </dgm:t>
    </dgm:pt>
    <dgm:pt modelId="{64C22C1F-CADF-44E7-A1E6-64527D8CECF8}">
      <dgm:prSet/>
      <dgm:spPr/>
      <dgm:t>
        <a:bodyPr/>
        <a:lstStyle/>
        <a:p>
          <a:r>
            <a:rPr lang="en-US" b="0" dirty="0"/>
            <a:t>Agriculture</a:t>
          </a:r>
        </a:p>
      </dgm:t>
    </dgm:pt>
    <dgm:pt modelId="{6F5E2488-9945-492C-A517-24D885DEC59A}" type="parTrans" cxnId="{570A4EF3-A44E-4CEE-8F62-B7B68061758A}">
      <dgm:prSet/>
      <dgm:spPr/>
      <dgm:t>
        <a:bodyPr/>
        <a:lstStyle/>
        <a:p>
          <a:endParaRPr lang="en-US"/>
        </a:p>
      </dgm:t>
    </dgm:pt>
    <dgm:pt modelId="{20D371B2-7216-4A20-AAAE-DE6E7F130279}" type="sibTrans" cxnId="{570A4EF3-A44E-4CEE-8F62-B7B68061758A}">
      <dgm:prSet/>
      <dgm:spPr/>
      <dgm:t>
        <a:bodyPr/>
        <a:lstStyle/>
        <a:p>
          <a:endParaRPr lang="en-US"/>
        </a:p>
      </dgm:t>
    </dgm:pt>
    <dgm:pt modelId="{00B52B1C-FDB2-44AF-9C54-20FF442BD608}">
      <dgm:prSet/>
      <dgm:spPr/>
      <dgm:t>
        <a:bodyPr/>
        <a:lstStyle/>
        <a:p>
          <a:r>
            <a:rPr lang="en-US" b="0" dirty="0"/>
            <a:t>Business Services</a:t>
          </a:r>
        </a:p>
      </dgm:t>
    </dgm:pt>
    <dgm:pt modelId="{BEBF6AD7-7F95-4B81-B502-FC768819172C}" type="parTrans" cxnId="{7B6C048B-187C-49EE-877E-0EC9AA6142CD}">
      <dgm:prSet/>
      <dgm:spPr/>
      <dgm:t>
        <a:bodyPr/>
        <a:lstStyle/>
        <a:p>
          <a:endParaRPr lang="en-US"/>
        </a:p>
      </dgm:t>
    </dgm:pt>
    <dgm:pt modelId="{919D7020-BCCA-4C96-9A81-30D7E41B9ACC}" type="sibTrans" cxnId="{7B6C048B-187C-49EE-877E-0EC9AA6142CD}">
      <dgm:prSet/>
      <dgm:spPr/>
      <dgm:t>
        <a:bodyPr/>
        <a:lstStyle/>
        <a:p>
          <a:endParaRPr lang="en-US"/>
        </a:p>
      </dgm:t>
    </dgm:pt>
    <dgm:pt modelId="{1A155F90-9500-4630-B20C-49FF08BFFE2E}">
      <dgm:prSet/>
      <dgm:spPr/>
      <dgm:t>
        <a:bodyPr/>
        <a:lstStyle/>
        <a:p>
          <a:r>
            <a:rPr lang="en-US" b="0" dirty="0"/>
            <a:t>Construction</a:t>
          </a:r>
        </a:p>
      </dgm:t>
    </dgm:pt>
    <dgm:pt modelId="{63B8ECD8-AB65-47DB-94AC-35C9324E33A1}" type="parTrans" cxnId="{92DC7245-5D6F-4B49-9CEE-EBE9E299DC2D}">
      <dgm:prSet/>
      <dgm:spPr/>
      <dgm:t>
        <a:bodyPr/>
        <a:lstStyle/>
        <a:p>
          <a:endParaRPr lang="en-US"/>
        </a:p>
      </dgm:t>
    </dgm:pt>
    <dgm:pt modelId="{4C2DD641-D69C-4201-9FB7-297D6530BF54}" type="sibTrans" cxnId="{92DC7245-5D6F-4B49-9CEE-EBE9E299DC2D}">
      <dgm:prSet/>
      <dgm:spPr/>
      <dgm:t>
        <a:bodyPr/>
        <a:lstStyle/>
        <a:p>
          <a:endParaRPr lang="en-US"/>
        </a:p>
      </dgm:t>
    </dgm:pt>
    <dgm:pt modelId="{E79CED7A-C346-4999-9B96-E4994A9A867B}">
      <dgm:prSet/>
      <dgm:spPr/>
      <dgm:t>
        <a:bodyPr/>
        <a:lstStyle/>
        <a:p>
          <a:r>
            <a:rPr lang="en-US" b="0" dirty="0"/>
            <a:t>Financial Activities</a:t>
          </a:r>
        </a:p>
      </dgm:t>
    </dgm:pt>
    <dgm:pt modelId="{4B5D6746-7C66-4001-8E7B-62AC87CE473A}" type="parTrans" cxnId="{4BC151DC-F40A-41F4-ADC9-ECA56BEE20EC}">
      <dgm:prSet/>
      <dgm:spPr/>
      <dgm:t>
        <a:bodyPr/>
        <a:lstStyle/>
        <a:p>
          <a:endParaRPr lang="en-US"/>
        </a:p>
      </dgm:t>
    </dgm:pt>
    <dgm:pt modelId="{F3D8161A-D57F-4AA7-B877-9FE65750AB5C}" type="sibTrans" cxnId="{4BC151DC-F40A-41F4-ADC9-ECA56BEE20EC}">
      <dgm:prSet/>
      <dgm:spPr/>
      <dgm:t>
        <a:bodyPr/>
        <a:lstStyle/>
        <a:p>
          <a:endParaRPr lang="en-US"/>
        </a:p>
      </dgm:t>
    </dgm:pt>
    <dgm:pt modelId="{4630F5CB-7D81-4E9C-9146-AEBB3899A32E}">
      <dgm:prSet/>
      <dgm:spPr/>
      <dgm:t>
        <a:bodyPr/>
        <a:lstStyle/>
        <a:p>
          <a:r>
            <a:rPr lang="en-US" b="0" dirty="0"/>
            <a:t>Health &amp; Education</a:t>
          </a:r>
        </a:p>
      </dgm:t>
    </dgm:pt>
    <dgm:pt modelId="{F5FA5A86-1029-4423-8373-CA08EA7E9F6A}" type="parTrans" cxnId="{822C48FA-D6CC-402E-8F13-3093E0C008A8}">
      <dgm:prSet/>
      <dgm:spPr/>
      <dgm:t>
        <a:bodyPr/>
        <a:lstStyle/>
        <a:p>
          <a:endParaRPr lang="en-US"/>
        </a:p>
      </dgm:t>
    </dgm:pt>
    <dgm:pt modelId="{E128C070-4E66-404E-8773-C4E371483DF4}" type="sibTrans" cxnId="{822C48FA-D6CC-402E-8F13-3093E0C008A8}">
      <dgm:prSet/>
      <dgm:spPr/>
      <dgm:t>
        <a:bodyPr/>
        <a:lstStyle/>
        <a:p>
          <a:endParaRPr lang="en-US"/>
        </a:p>
      </dgm:t>
    </dgm:pt>
    <dgm:pt modelId="{8B113827-1354-4DB2-8C41-AAA3D13B7BE2}">
      <dgm:prSet/>
      <dgm:spPr/>
      <dgm:t>
        <a:bodyPr/>
        <a:lstStyle/>
        <a:p>
          <a:r>
            <a:rPr lang="en-US" b="0" dirty="0"/>
            <a:t>Information</a:t>
          </a:r>
        </a:p>
      </dgm:t>
    </dgm:pt>
    <dgm:pt modelId="{B19ABE30-BD12-4551-9146-21C2942DD6A6}" type="parTrans" cxnId="{95CBCE3C-857A-402F-8140-28D3AF0FD095}">
      <dgm:prSet/>
      <dgm:spPr/>
      <dgm:t>
        <a:bodyPr/>
        <a:lstStyle/>
        <a:p>
          <a:endParaRPr lang="en-US"/>
        </a:p>
      </dgm:t>
    </dgm:pt>
    <dgm:pt modelId="{1DF500EF-76EE-427B-9D43-9BEBCA327049}" type="sibTrans" cxnId="{95CBCE3C-857A-402F-8140-28D3AF0FD095}">
      <dgm:prSet/>
      <dgm:spPr/>
      <dgm:t>
        <a:bodyPr/>
        <a:lstStyle/>
        <a:p>
          <a:endParaRPr lang="en-US"/>
        </a:p>
      </dgm:t>
    </dgm:pt>
    <dgm:pt modelId="{0F6E7A0B-5A82-460E-A740-2A9FBB4331D5}">
      <dgm:prSet/>
      <dgm:spPr/>
      <dgm:t>
        <a:bodyPr/>
        <a:lstStyle/>
        <a:p>
          <a:r>
            <a:rPr lang="en-US" b="0" dirty="0"/>
            <a:t>Leisure Activities</a:t>
          </a:r>
        </a:p>
      </dgm:t>
    </dgm:pt>
    <dgm:pt modelId="{51215382-BF71-4DC5-A904-2BA3A9C50E8D}" type="parTrans" cxnId="{B039286C-693D-419C-9B0D-EC32EE272957}">
      <dgm:prSet/>
      <dgm:spPr/>
      <dgm:t>
        <a:bodyPr/>
        <a:lstStyle/>
        <a:p>
          <a:endParaRPr lang="en-US"/>
        </a:p>
      </dgm:t>
    </dgm:pt>
    <dgm:pt modelId="{03A337C7-2613-4E14-A74F-45A6EE437551}" type="sibTrans" cxnId="{B039286C-693D-419C-9B0D-EC32EE272957}">
      <dgm:prSet/>
      <dgm:spPr/>
      <dgm:t>
        <a:bodyPr/>
        <a:lstStyle/>
        <a:p>
          <a:endParaRPr lang="en-US"/>
        </a:p>
      </dgm:t>
    </dgm:pt>
    <dgm:pt modelId="{45408BBC-F270-4CEE-98AD-D03147EF8A0E}">
      <dgm:prSet/>
      <dgm:spPr/>
      <dgm:t>
        <a:bodyPr/>
        <a:lstStyle/>
        <a:p>
          <a:r>
            <a:rPr lang="en-US" b="0" dirty="0"/>
            <a:t>Manufacturing</a:t>
          </a:r>
        </a:p>
      </dgm:t>
    </dgm:pt>
    <dgm:pt modelId="{7AB8C34A-9279-4852-93B1-BD39B08C6CE6}" type="parTrans" cxnId="{19C60E06-0546-499C-BF9E-E7BD4A9723DB}">
      <dgm:prSet/>
      <dgm:spPr/>
      <dgm:t>
        <a:bodyPr/>
        <a:lstStyle/>
        <a:p>
          <a:endParaRPr lang="en-US"/>
        </a:p>
      </dgm:t>
    </dgm:pt>
    <dgm:pt modelId="{D1DD2E9F-264F-4112-A81E-0DF7D658FBB9}" type="sibTrans" cxnId="{19C60E06-0546-499C-BF9E-E7BD4A9723DB}">
      <dgm:prSet/>
      <dgm:spPr/>
      <dgm:t>
        <a:bodyPr/>
        <a:lstStyle/>
        <a:p>
          <a:endParaRPr lang="en-US"/>
        </a:p>
      </dgm:t>
    </dgm:pt>
    <dgm:pt modelId="{D0475286-8BBD-4514-BD45-7A5DF845EA72}">
      <dgm:prSet/>
      <dgm:spPr/>
      <dgm:t>
        <a:bodyPr/>
        <a:lstStyle/>
        <a:p>
          <a:r>
            <a:rPr lang="en-US" b="0" dirty="0"/>
            <a:t>Mining &amp; Utilities</a:t>
          </a:r>
        </a:p>
      </dgm:t>
    </dgm:pt>
    <dgm:pt modelId="{040A336D-B70E-4D39-AF05-E2E4842BCABC}" type="parTrans" cxnId="{385C55CB-6CBC-4178-91DD-7F56C8D17210}">
      <dgm:prSet/>
      <dgm:spPr/>
      <dgm:t>
        <a:bodyPr/>
        <a:lstStyle/>
        <a:p>
          <a:endParaRPr lang="en-US"/>
        </a:p>
      </dgm:t>
    </dgm:pt>
    <dgm:pt modelId="{5BA85F8F-B245-4C56-B088-A2965D492DFC}" type="sibTrans" cxnId="{385C55CB-6CBC-4178-91DD-7F56C8D17210}">
      <dgm:prSet/>
      <dgm:spPr/>
      <dgm:t>
        <a:bodyPr/>
        <a:lstStyle/>
        <a:p>
          <a:endParaRPr lang="en-US"/>
        </a:p>
      </dgm:t>
    </dgm:pt>
    <dgm:pt modelId="{4B3F2DEA-495B-4448-BAA8-EFEF28F4DC21}">
      <dgm:prSet/>
      <dgm:spPr/>
      <dgm:t>
        <a:bodyPr/>
        <a:lstStyle/>
        <a:p>
          <a:r>
            <a:rPr lang="en-US" b="0" dirty="0"/>
            <a:t>Trade &amp; Transportation</a:t>
          </a:r>
        </a:p>
      </dgm:t>
    </dgm:pt>
    <dgm:pt modelId="{6FF7C675-731C-49DC-B153-96C485CA616C}" type="parTrans" cxnId="{08D00E09-BA0A-4FE5-BF71-2095C23D4B8C}">
      <dgm:prSet/>
      <dgm:spPr/>
      <dgm:t>
        <a:bodyPr/>
        <a:lstStyle/>
        <a:p>
          <a:endParaRPr lang="en-US"/>
        </a:p>
      </dgm:t>
    </dgm:pt>
    <dgm:pt modelId="{2008F5CA-781B-4D36-927B-79B2BC12CBB7}" type="sibTrans" cxnId="{08D00E09-BA0A-4FE5-BF71-2095C23D4B8C}">
      <dgm:prSet/>
      <dgm:spPr/>
      <dgm:t>
        <a:bodyPr/>
        <a:lstStyle/>
        <a:p>
          <a:endParaRPr lang="en-US"/>
        </a:p>
      </dgm:t>
    </dgm:pt>
    <dgm:pt modelId="{265A8F5A-40BE-478E-8933-AD47AA5BBADB}">
      <dgm:prSet/>
      <dgm:spPr/>
      <dgm:t>
        <a:bodyPr/>
        <a:lstStyle/>
        <a:p>
          <a:r>
            <a:rPr lang="en-US" b="0"/>
            <a:t>Business Management</a:t>
          </a:r>
          <a:endParaRPr lang="en-US" b="0" dirty="0"/>
        </a:p>
      </dgm:t>
    </dgm:pt>
    <dgm:pt modelId="{EDFE4047-D92C-4150-878E-2B5242A16BC2}" type="parTrans" cxnId="{D8B89AC6-C56E-483F-B225-2E0044AD28DB}">
      <dgm:prSet/>
      <dgm:spPr/>
      <dgm:t>
        <a:bodyPr/>
        <a:lstStyle/>
        <a:p>
          <a:endParaRPr lang="en-US"/>
        </a:p>
      </dgm:t>
    </dgm:pt>
    <dgm:pt modelId="{14BF108B-9944-48D9-90A8-FC786624BA8C}" type="sibTrans" cxnId="{D8B89AC6-C56E-483F-B225-2E0044AD28DB}">
      <dgm:prSet/>
      <dgm:spPr/>
      <dgm:t>
        <a:bodyPr/>
        <a:lstStyle/>
        <a:p>
          <a:endParaRPr lang="en-US"/>
        </a:p>
      </dgm:t>
    </dgm:pt>
    <dgm:pt modelId="{49C886CD-DC10-43E7-B0B3-088BC5A88292}">
      <dgm:prSet/>
      <dgm:spPr/>
      <dgm:t>
        <a:bodyPr/>
        <a:lstStyle/>
        <a:p>
          <a:r>
            <a:rPr lang="en-US" b="0" dirty="0"/>
            <a:t>Intra / Inter-Personal Communication</a:t>
          </a:r>
        </a:p>
      </dgm:t>
    </dgm:pt>
    <dgm:pt modelId="{455ACB52-7671-4CC5-85F5-7DBFC0EF52F6}" type="parTrans" cxnId="{205035C4-D0D8-448A-8BB6-4D81DF47D473}">
      <dgm:prSet/>
      <dgm:spPr/>
      <dgm:t>
        <a:bodyPr/>
        <a:lstStyle/>
        <a:p>
          <a:endParaRPr lang="en-US"/>
        </a:p>
      </dgm:t>
    </dgm:pt>
    <dgm:pt modelId="{62BF40E5-2701-4B7E-8841-A4A4CBB30E12}" type="sibTrans" cxnId="{205035C4-D0D8-448A-8BB6-4D81DF47D473}">
      <dgm:prSet/>
      <dgm:spPr/>
      <dgm:t>
        <a:bodyPr/>
        <a:lstStyle/>
        <a:p>
          <a:endParaRPr lang="en-US"/>
        </a:p>
      </dgm:t>
    </dgm:pt>
    <dgm:pt modelId="{13A147BE-79B6-403F-BCD6-BA684F6B54BA}">
      <dgm:prSet/>
      <dgm:spPr/>
      <dgm:t>
        <a:bodyPr/>
        <a:lstStyle/>
        <a:p>
          <a:r>
            <a:rPr lang="en-US" b="0" dirty="0"/>
            <a:t>Management / Leadership Skills</a:t>
          </a:r>
        </a:p>
      </dgm:t>
    </dgm:pt>
    <dgm:pt modelId="{309A2322-16D5-49BE-907F-CE0612C0D263}" type="parTrans" cxnId="{01F419E2-0D64-47E3-956F-CFBBEE0E86E7}">
      <dgm:prSet/>
      <dgm:spPr/>
      <dgm:t>
        <a:bodyPr/>
        <a:lstStyle/>
        <a:p>
          <a:endParaRPr lang="en-US"/>
        </a:p>
      </dgm:t>
    </dgm:pt>
    <dgm:pt modelId="{95110CC6-7EFB-425F-ACD1-3F29A277F472}" type="sibTrans" cxnId="{01F419E2-0D64-47E3-956F-CFBBEE0E86E7}">
      <dgm:prSet/>
      <dgm:spPr/>
      <dgm:t>
        <a:bodyPr/>
        <a:lstStyle/>
        <a:p>
          <a:endParaRPr lang="en-US"/>
        </a:p>
      </dgm:t>
    </dgm:pt>
    <dgm:pt modelId="{C3DCFC2E-A93F-45D1-BD95-5571A212B052}">
      <dgm:prSet/>
      <dgm:spPr/>
      <dgm:t>
        <a:bodyPr/>
        <a:lstStyle/>
        <a:p>
          <a:r>
            <a:rPr lang="en-US" b="0" dirty="0"/>
            <a:t>New Tech/Equipment</a:t>
          </a:r>
        </a:p>
      </dgm:t>
    </dgm:pt>
    <dgm:pt modelId="{BC849D00-93F5-4725-B10F-06AF31072783}" type="parTrans" cxnId="{DE777E61-0088-4139-8E08-79B7D0450804}">
      <dgm:prSet/>
      <dgm:spPr/>
      <dgm:t>
        <a:bodyPr/>
        <a:lstStyle/>
        <a:p>
          <a:endParaRPr lang="en-US"/>
        </a:p>
      </dgm:t>
    </dgm:pt>
    <dgm:pt modelId="{EEB6C236-2186-4092-9084-0289F56A94E0}" type="sibTrans" cxnId="{DE777E61-0088-4139-8E08-79B7D0450804}">
      <dgm:prSet/>
      <dgm:spPr/>
      <dgm:t>
        <a:bodyPr/>
        <a:lstStyle/>
        <a:p>
          <a:endParaRPr lang="en-US"/>
        </a:p>
      </dgm:t>
    </dgm:pt>
    <dgm:pt modelId="{294355FB-B495-4EC9-927E-A8045861AE15}">
      <dgm:prSet/>
      <dgm:spPr/>
      <dgm:t>
        <a:bodyPr/>
        <a:lstStyle/>
        <a:p>
          <a:r>
            <a:rPr lang="en-US" b="0" dirty="0"/>
            <a:t>Sales &amp; Marketing</a:t>
          </a:r>
        </a:p>
      </dgm:t>
    </dgm:pt>
    <dgm:pt modelId="{5447334E-D5DE-47C2-8D9C-73FF38529634}" type="parTrans" cxnId="{CDE91EF7-1A28-470F-A757-1A4CFB6148E6}">
      <dgm:prSet/>
      <dgm:spPr/>
      <dgm:t>
        <a:bodyPr/>
        <a:lstStyle/>
        <a:p>
          <a:endParaRPr lang="en-US"/>
        </a:p>
      </dgm:t>
    </dgm:pt>
    <dgm:pt modelId="{9CFC96ED-6448-48A1-A0CC-1B3D43093F31}" type="sibTrans" cxnId="{CDE91EF7-1A28-470F-A757-1A4CFB6148E6}">
      <dgm:prSet/>
      <dgm:spPr/>
      <dgm:t>
        <a:bodyPr/>
        <a:lstStyle/>
        <a:p>
          <a:endParaRPr lang="en-US"/>
        </a:p>
      </dgm:t>
    </dgm:pt>
    <dgm:pt modelId="{FC00ED3E-CE8F-4587-90A5-E8C8D2B720D5}">
      <dgm:prSet/>
      <dgm:spPr/>
      <dgm:t>
        <a:bodyPr/>
        <a:lstStyle/>
        <a:p>
          <a:r>
            <a:rPr lang="en-US" b="0" dirty="0"/>
            <a:t>Social Media Marketing</a:t>
          </a:r>
        </a:p>
      </dgm:t>
    </dgm:pt>
    <dgm:pt modelId="{BCA2EAFA-DC98-4AE7-917E-5F67DE442EB0}" type="parTrans" cxnId="{9932FF4C-F715-4220-97CE-84E0B62B7C76}">
      <dgm:prSet/>
      <dgm:spPr/>
      <dgm:t>
        <a:bodyPr/>
        <a:lstStyle/>
        <a:p>
          <a:endParaRPr lang="en-US"/>
        </a:p>
      </dgm:t>
    </dgm:pt>
    <dgm:pt modelId="{518D1C3B-04DC-4A0C-A3BB-331C3C61BB4B}" type="sibTrans" cxnId="{9932FF4C-F715-4220-97CE-84E0B62B7C76}">
      <dgm:prSet/>
      <dgm:spPr/>
      <dgm:t>
        <a:bodyPr/>
        <a:lstStyle/>
        <a:p>
          <a:endParaRPr lang="en-US"/>
        </a:p>
      </dgm:t>
    </dgm:pt>
    <dgm:pt modelId="{EFD70E2C-8E33-4FD9-A25E-753EC44C8F6F}">
      <dgm:prSet/>
      <dgm:spPr/>
      <dgm:t>
        <a:bodyPr/>
        <a:lstStyle/>
        <a:p>
          <a:r>
            <a:rPr lang="en-US" b="0" dirty="0"/>
            <a:t>Medical/therapy skills</a:t>
          </a:r>
        </a:p>
      </dgm:t>
    </dgm:pt>
    <dgm:pt modelId="{4AE46AA5-65B1-4B5E-8333-6F44C5618293}" type="parTrans" cxnId="{0C5F7D73-3661-4BAE-B895-3EB6593D92E3}">
      <dgm:prSet/>
      <dgm:spPr/>
    </dgm:pt>
    <dgm:pt modelId="{A268709A-EE3F-4066-8960-376241C3EB3A}" type="sibTrans" cxnId="{0C5F7D73-3661-4BAE-B895-3EB6593D92E3}">
      <dgm:prSet/>
      <dgm:spPr/>
    </dgm:pt>
    <dgm:pt modelId="{F5608BC3-4A4D-4CF9-BC45-9D13DDB5B706}" type="pres">
      <dgm:prSet presAssocID="{FFD14213-7D9B-4249-B164-B60F66AD8D2F}" presName="Name0" presStyleCnt="0">
        <dgm:presLayoutVars>
          <dgm:dir/>
          <dgm:animLvl val="lvl"/>
          <dgm:resizeHandles val="exact"/>
        </dgm:presLayoutVars>
      </dgm:prSet>
      <dgm:spPr/>
    </dgm:pt>
    <dgm:pt modelId="{E6623DDC-C028-4262-93F6-34B23E8309DC}" type="pres">
      <dgm:prSet presAssocID="{601F587A-62E7-4142-8762-0D856ADD5716}" presName="composite" presStyleCnt="0"/>
      <dgm:spPr/>
    </dgm:pt>
    <dgm:pt modelId="{50120584-5FE5-4F65-B5F2-05BDCCA85C93}" type="pres">
      <dgm:prSet presAssocID="{601F587A-62E7-4142-8762-0D856ADD571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E1DE0A1-F21A-4D71-B8A9-5A39E499D62E}" type="pres">
      <dgm:prSet presAssocID="{601F587A-62E7-4142-8762-0D856ADD5716}" presName="desTx" presStyleLbl="alignAccFollowNode1" presStyleIdx="0" presStyleCnt="2" custLinFactNeighborX="-15250" custLinFactNeighborY="1883">
        <dgm:presLayoutVars>
          <dgm:bulletEnabled val="1"/>
        </dgm:presLayoutVars>
      </dgm:prSet>
      <dgm:spPr/>
    </dgm:pt>
    <dgm:pt modelId="{DDF141C5-92E0-4F15-A4E3-4F8A82F1734B}" type="pres">
      <dgm:prSet presAssocID="{0BCDEA1D-667B-4770-9575-5362BA7D1C08}" presName="space" presStyleCnt="0"/>
      <dgm:spPr/>
    </dgm:pt>
    <dgm:pt modelId="{67607560-2656-4A7C-862F-886171802FC1}" type="pres">
      <dgm:prSet presAssocID="{034B554A-BB17-4D55-B29F-3D0EB1613E59}" presName="composite" presStyleCnt="0"/>
      <dgm:spPr/>
    </dgm:pt>
    <dgm:pt modelId="{53F9EFF9-04F0-454D-86D8-5AC5FA8560A5}" type="pres">
      <dgm:prSet presAssocID="{034B554A-BB17-4D55-B29F-3D0EB1613E5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2E70709-4D09-47C7-ABB4-0BC282F4D102}" type="pres">
      <dgm:prSet presAssocID="{034B554A-BB17-4D55-B29F-3D0EB1613E5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9C60E06-0546-499C-BF9E-E7BD4A9723DB}" srcId="{601F587A-62E7-4142-8762-0D856ADD5716}" destId="{45408BBC-F270-4CEE-98AD-D03147EF8A0E}" srcOrd="7" destOrd="0" parTransId="{7AB8C34A-9279-4852-93B1-BD39B08C6CE6}" sibTransId="{D1DD2E9F-264F-4112-A81E-0DF7D658FBB9}"/>
    <dgm:cxn modelId="{08D00E09-BA0A-4FE5-BF71-2095C23D4B8C}" srcId="{601F587A-62E7-4142-8762-0D856ADD5716}" destId="{4B3F2DEA-495B-4448-BAA8-EFEF28F4DC21}" srcOrd="9" destOrd="0" parTransId="{6FF7C675-731C-49DC-B153-96C485CA616C}" sibTransId="{2008F5CA-781B-4D36-927B-79B2BC12CBB7}"/>
    <dgm:cxn modelId="{A7021310-05C1-446B-8214-6F5AF76173C4}" type="presOf" srcId="{00B52B1C-FDB2-44AF-9C54-20FF442BD608}" destId="{1E1DE0A1-F21A-4D71-B8A9-5A39E499D62E}" srcOrd="0" destOrd="1" presId="urn:microsoft.com/office/officeart/2005/8/layout/hList1"/>
    <dgm:cxn modelId="{3A140A1B-D7CC-4461-9654-D23DDFE8FFC4}" type="presOf" srcId="{0F6E7A0B-5A82-460E-A740-2A9FBB4331D5}" destId="{1E1DE0A1-F21A-4D71-B8A9-5A39E499D62E}" srcOrd="0" destOrd="6" presId="urn:microsoft.com/office/officeart/2005/8/layout/hList1"/>
    <dgm:cxn modelId="{AADD151F-9A8E-4AD4-83C3-FCEB0BFA5F71}" type="presOf" srcId="{FC00ED3E-CE8F-4587-90A5-E8C8D2B720D5}" destId="{82E70709-4D09-47C7-ABB4-0BC282F4D102}" srcOrd="0" destOrd="7" presId="urn:microsoft.com/office/officeart/2005/8/layout/hList1"/>
    <dgm:cxn modelId="{D7ECB326-E578-419C-A62C-FECD5C670852}" type="presOf" srcId="{8B113827-1354-4DB2-8C41-AAA3D13B7BE2}" destId="{1E1DE0A1-F21A-4D71-B8A9-5A39E499D62E}" srcOrd="0" destOrd="5" presId="urn:microsoft.com/office/officeart/2005/8/layout/hList1"/>
    <dgm:cxn modelId="{6EE6FC2D-AEAF-4260-8D49-D377C931B154}" type="presOf" srcId="{265A8F5A-40BE-478E-8933-AD47AA5BBADB}" destId="{82E70709-4D09-47C7-ABB4-0BC282F4D102}" srcOrd="0" destOrd="1" presId="urn:microsoft.com/office/officeart/2005/8/layout/hList1"/>
    <dgm:cxn modelId="{A8B5473A-F8DF-4337-8C1F-5600931F3687}" type="presOf" srcId="{034B554A-BB17-4D55-B29F-3D0EB1613E59}" destId="{53F9EFF9-04F0-454D-86D8-5AC5FA8560A5}" srcOrd="0" destOrd="0" presId="urn:microsoft.com/office/officeart/2005/8/layout/hList1"/>
    <dgm:cxn modelId="{95CBCE3C-857A-402F-8140-28D3AF0FD095}" srcId="{601F587A-62E7-4142-8762-0D856ADD5716}" destId="{8B113827-1354-4DB2-8C41-AAA3D13B7BE2}" srcOrd="5" destOrd="0" parTransId="{B19ABE30-BD12-4551-9146-21C2942DD6A6}" sibTransId="{1DF500EF-76EE-427B-9D43-9BEBCA327049}"/>
    <dgm:cxn modelId="{DE777E61-0088-4139-8E08-79B7D0450804}" srcId="{034B554A-BB17-4D55-B29F-3D0EB1613E59}" destId="{C3DCFC2E-A93F-45D1-BD95-5571A212B052}" srcOrd="5" destOrd="0" parTransId="{BC849D00-93F5-4725-B10F-06AF31072783}" sibTransId="{EEB6C236-2186-4092-9084-0289F56A94E0}"/>
    <dgm:cxn modelId="{92DC7245-5D6F-4B49-9CEE-EBE9E299DC2D}" srcId="{601F587A-62E7-4142-8762-0D856ADD5716}" destId="{1A155F90-9500-4630-B20C-49FF08BFFE2E}" srcOrd="2" destOrd="0" parTransId="{63B8ECD8-AB65-47DB-94AC-35C9324E33A1}" sibTransId="{4C2DD641-D69C-4201-9FB7-297D6530BF54}"/>
    <dgm:cxn modelId="{22D8DC47-A972-4CB5-A95C-88803514FDE3}" type="presOf" srcId="{1A42303C-FA90-447F-9B98-DB25E883F979}" destId="{82E70709-4D09-47C7-ABB4-0BC282F4D102}" srcOrd="0" destOrd="0" presId="urn:microsoft.com/office/officeart/2005/8/layout/hList1"/>
    <dgm:cxn modelId="{B039286C-693D-419C-9B0D-EC32EE272957}" srcId="{601F587A-62E7-4142-8762-0D856ADD5716}" destId="{0F6E7A0B-5A82-460E-A740-2A9FBB4331D5}" srcOrd="6" destOrd="0" parTransId="{51215382-BF71-4DC5-A904-2BA3A9C50E8D}" sibTransId="{03A337C7-2613-4E14-A74F-45A6EE437551}"/>
    <dgm:cxn modelId="{9932FF4C-F715-4220-97CE-84E0B62B7C76}" srcId="{034B554A-BB17-4D55-B29F-3D0EB1613E59}" destId="{FC00ED3E-CE8F-4587-90A5-E8C8D2B720D5}" srcOrd="7" destOrd="0" parTransId="{BCA2EAFA-DC98-4AE7-917E-5F67DE442EB0}" sibTransId="{518D1C3B-04DC-4A0C-A3BB-331C3C61BB4B}"/>
    <dgm:cxn modelId="{73838D6F-A7A5-441D-AE1F-F54A6718E57F}" type="presOf" srcId="{4630F5CB-7D81-4E9C-9146-AEBB3899A32E}" destId="{1E1DE0A1-F21A-4D71-B8A9-5A39E499D62E}" srcOrd="0" destOrd="4" presId="urn:microsoft.com/office/officeart/2005/8/layout/hList1"/>
    <dgm:cxn modelId="{57AB3850-11D4-4191-9625-BD3D804B0E50}" srcId="{034B554A-BB17-4D55-B29F-3D0EB1613E59}" destId="{1A42303C-FA90-447F-9B98-DB25E883F979}" srcOrd="0" destOrd="0" parTransId="{831D1CB2-75E2-4944-8E66-30383B2DAE7F}" sibTransId="{E52621F7-F348-4076-942E-CF7D8AED4D25}"/>
    <dgm:cxn modelId="{0C5F7D73-3661-4BAE-B895-3EB6593D92E3}" srcId="{034B554A-BB17-4D55-B29F-3D0EB1613E59}" destId="{EFD70E2C-8E33-4FD9-A25E-753EC44C8F6F}" srcOrd="4" destOrd="0" parTransId="{4AE46AA5-65B1-4B5E-8333-6F44C5618293}" sibTransId="{A268709A-EE3F-4066-8960-376241C3EB3A}"/>
    <dgm:cxn modelId="{734E9856-89CB-411A-8D4E-F50B269038A2}" type="presOf" srcId="{D0475286-8BBD-4514-BD45-7A5DF845EA72}" destId="{1E1DE0A1-F21A-4D71-B8A9-5A39E499D62E}" srcOrd="0" destOrd="8" presId="urn:microsoft.com/office/officeart/2005/8/layout/hList1"/>
    <dgm:cxn modelId="{44785B58-A850-4984-87FE-E7866E7F1413}" type="presOf" srcId="{C3DCFC2E-A93F-45D1-BD95-5571A212B052}" destId="{82E70709-4D09-47C7-ABB4-0BC282F4D102}" srcOrd="0" destOrd="5" presId="urn:microsoft.com/office/officeart/2005/8/layout/hList1"/>
    <dgm:cxn modelId="{A06EEB78-0D34-4CD6-8803-69ECABE6FD02}" type="presOf" srcId="{601F587A-62E7-4142-8762-0D856ADD5716}" destId="{50120584-5FE5-4F65-B5F2-05BDCCA85C93}" srcOrd="0" destOrd="0" presId="urn:microsoft.com/office/officeart/2005/8/layout/hList1"/>
    <dgm:cxn modelId="{11E19159-7C94-41DB-9B13-B86F94CF9DC1}" type="presOf" srcId="{294355FB-B495-4EC9-927E-A8045861AE15}" destId="{82E70709-4D09-47C7-ABB4-0BC282F4D102}" srcOrd="0" destOrd="6" presId="urn:microsoft.com/office/officeart/2005/8/layout/hList1"/>
    <dgm:cxn modelId="{A5DCCC7E-379F-4BE9-BE0E-AB73B64F9BA7}" type="presOf" srcId="{E79CED7A-C346-4999-9B96-E4994A9A867B}" destId="{1E1DE0A1-F21A-4D71-B8A9-5A39E499D62E}" srcOrd="0" destOrd="3" presId="urn:microsoft.com/office/officeart/2005/8/layout/hList1"/>
    <dgm:cxn modelId="{94119289-3FF0-43CE-966F-462F73CEAEAB}" type="presOf" srcId="{4B3F2DEA-495B-4448-BAA8-EFEF28F4DC21}" destId="{1E1DE0A1-F21A-4D71-B8A9-5A39E499D62E}" srcOrd="0" destOrd="9" presId="urn:microsoft.com/office/officeart/2005/8/layout/hList1"/>
    <dgm:cxn modelId="{7B6C048B-187C-49EE-877E-0EC9AA6142CD}" srcId="{601F587A-62E7-4142-8762-0D856ADD5716}" destId="{00B52B1C-FDB2-44AF-9C54-20FF442BD608}" srcOrd="1" destOrd="0" parTransId="{BEBF6AD7-7F95-4B81-B502-FC768819172C}" sibTransId="{919D7020-BCCA-4C96-9A81-30D7E41B9ACC}"/>
    <dgm:cxn modelId="{6972DB9C-AD41-496C-B0C9-6E54BAD8E937}" type="presOf" srcId="{49C886CD-DC10-43E7-B0B3-088BC5A88292}" destId="{82E70709-4D09-47C7-ABB4-0BC282F4D102}" srcOrd="0" destOrd="2" presId="urn:microsoft.com/office/officeart/2005/8/layout/hList1"/>
    <dgm:cxn modelId="{8CCFD0A3-B665-4D0B-B6AE-90E9356F6F73}" type="presOf" srcId="{1A155F90-9500-4630-B20C-49FF08BFFE2E}" destId="{1E1DE0A1-F21A-4D71-B8A9-5A39E499D62E}" srcOrd="0" destOrd="2" presId="urn:microsoft.com/office/officeart/2005/8/layout/hList1"/>
    <dgm:cxn modelId="{3BB3A7AE-F9F8-4DCA-98A0-EC45147A7F46}" type="presOf" srcId="{FFD14213-7D9B-4249-B164-B60F66AD8D2F}" destId="{F5608BC3-4A4D-4CF9-BC45-9D13DDB5B706}" srcOrd="0" destOrd="0" presId="urn:microsoft.com/office/officeart/2005/8/layout/hList1"/>
    <dgm:cxn modelId="{1104E9BE-9008-438B-9834-4C71EF451B21}" type="presOf" srcId="{45408BBC-F270-4CEE-98AD-D03147EF8A0E}" destId="{1E1DE0A1-F21A-4D71-B8A9-5A39E499D62E}" srcOrd="0" destOrd="7" presId="urn:microsoft.com/office/officeart/2005/8/layout/hList1"/>
    <dgm:cxn modelId="{205035C4-D0D8-448A-8BB6-4D81DF47D473}" srcId="{034B554A-BB17-4D55-B29F-3D0EB1613E59}" destId="{49C886CD-DC10-43E7-B0B3-088BC5A88292}" srcOrd="2" destOrd="0" parTransId="{455ACB52-7671-4CC5-85F5-7DBFC0EF52F6}" sibTransId="{62BF40E5-2701-4B7E-8841-A4A4CBB30E12}"/>
    <dgm:cxn modelId="{D8B89AC6-C56E-483F-B225-2E0044AD28DB}" srcId="{034B554A-BB17-4D55-B29F-3D0EB1613E59}" destId="{265A8F5A-40BE-478E-8933-AD47AA5BBADB}" srcOrd="1" destOrd="0" parTransId="{EDFE4047-D92C-4150-878E-2B5242A16BC2}" sibTransId="{14BF108B-9944-48D9-90A8-FC786624BA8C}"/>
    <dgm:cxn modelId="{385C55CB-6CBC-4178-91DD-7F56C8D17210}" srcId="{601F587A-62E7-4142-8762-0D856ADD5716}" destId="{D0475286-8BBD-4514-BD45-7A5DF845EA72}" srcOrd="8" destOrd="0" parTransId="{040A336D-B70E-4D39-AF05-E2E4842BCABC}" sibTransId="{5BA85F8F-B245-4C56-B088-A2965D492DFC}"/>
    <dgm:cxn modelId="{8D6826CE-47F6-48A6-BCB1-36AC81C38A91}" type="presOf" srcId="{64C22C1F-CADF-44E7-A1E6-64527D8CECF8}" destId="{1E1DE0A1-F21A-4D71-B8A9-5A39E499D62E}" srcOrd="0" destOrd="0" presId="urn:microsoft.com/office/officeart/2005/8/layout/hList1"/>
    <dgm:cxn modelId="{4BC151DC-F40A-41F4-ADC9-ECA56BEE20EC}" srcId="{601F587A-62E7-4142-8762-0D856ADD5716}" destId="{E79CED7A-C346-4999-9B96-E4994A9A867B}" srcOrd="3" destOrd="0" parTransId="{4B5D6746-7C66-4001-8E7B-62AC87CE473A}" sibTransId="{F3D8161A-D57F-4AA7-B877-9FE65750AB5C}"/>
    <dgm:cxn modelId="{01F419E2-0D64-47E3-956F-CFBBEE0E86E7}" srcId="{034B554A-BB17-4D55-B29F-3D0EB1613E59}" destId="{13A147BE-79B6-403F-BCD6-BA684F6B54BA}" srcOrd="3" destOrd="0" parTransId="{309A2322-16D5-49BE-907F-CE0612C0D263}" sibTransId="{95110CC6-7EFB-425F-ACD1-3F29A277F472}"/>
    <dgm:cxn modelId="{BC81BEE5-C6EB-4A37-A6EC-7ED559DE6FC3}" srcId="{FFD14213-7D9B-4249-B164-B60F66AD8D2F}" destId="{601F587A-62E7-4142-8762-0D856ADD5716}" srcOrd="0" destOrd="0" parTransId="{BCBA789E-B78C-4CD8-B66F-FD15DB9EBED4}" sibTransId="{0BCDEA1D-667B-4770-9575-5362BA7D1C08}"/>
    <dgm:cxn modelId="{1553DAE7-FCAB-436A-81AA-5CE7A90556E9}" srcId="{FFD14213-7D9B-4249-B164-B60F66AD8D2F}" destId="{034B554A-BB17-4D55-B29F-3D0EB1613E59}" srcOrd="1" destOrd="0" parTransId="{ECE44833-7386-40B4-9B46-FDD8E599195F}" sibTransId="{8FB7CD75-B25C-4281-BAFB-AF07C0B165CB}"/>
    <dgm:cxn modelId="{050F24EB-1E18-465E-94E8-F2CA7ECED43F}" type="presOf" srcId="{EFD70E2C-8E33-4FD9-A25E-753EC44C8F6F}" destId="{82E70709-4D09-47C7-ABB4-0BC282F4D102}" srcOrd="0" destOrd="4" presId="urn:microsoft.com/office/officeart/2005/8/layout/hList1"/>
    <dgm:cxn modelId="{570A4EF3-A44E-4CEE-8F62-B7B68061758A}" srcId="{601F587A-62E7-4142-8762-0D856ADD5716}" destId="{64C22C1F-CADF-44E7-A1E6-64527D8CECF8}" srcOrd="0" destOrd="0" parTransId="{6F5E2488-9945-492C-A517-24D885DEC59A}" sibTransId="{20D371B2-7216-4A20-AAAE-DE6E7F130279}"/>
    <dgm:cxn modelId="{42AD10F7-77DB-4666-97A9-7203F7D53B90}" type="presOf" srcId="{13A147BE-79B6-403F-BCD6-BA684F6B54BA}" destId="{82E70709-4D09-47C7-ABB4-0BC282F4D102}" srcOrd="0" destOrd="3" presId="urn:microsoft.com/office/officeart/2005/8/layout/hList1"/>
    <dgm:cxn modelId="{CDE91EF7-1A28-470F-A757-1A4CFB6148E6}" srcId="{034B554A-BB17-4D55-B29F-3D0EB1613E59}" destId="{294355FB-B495-4EC9-927E-A8045861AE15}" srcOrd="6" destOrd="0" parTransId="{5447334E-D5DE-47C2-8D9C-73FF38529634}" sibTransId="{9CFC96ED-6448-48A1-A0CC-1B3D43093F31}"/>
    <dgm:cxn modelId="{822C48FA-D6CC-402E-8F13-3093E0C008A8}" srcId="{601F587A-62E7-4142-8762-0D856ADD5716}" destId="{4630F5CB-7D81-4E9C-9146-AEBB3899A32E}" srcOrd="4" destOrd="0" parTransId="{F5FA5A86-1029-4423-8373-CA08EA7E9F6A}" sibTransId="{E128C070-4E66-404E-8773-C4E371483DF4}"/>
    <dgm:cxn modelId="{78514761-AA9F-4532-AF0D-CBA2BD1C724A}" type="presParOf" srcId="{F5608BC3-4A4D-4CF9-BC45-9D13DDB5B706}" destId="{E6623DDC-C028-4262-93F6-34B23E8309DC}" srcOrd="0" destOrd="0" presId="urn:microsoft.com/office/officeart/2005/8/layout/hList1"/>
    <dgm:cxn modelId="{3A13E7E9-264C-40D9-B6BE-B50A479335F6}" type="presParOf" srcId="{E6623DDC-C028-4262-93F6-34B23E8309DC}" destId="{50120584-5FE5-4F65-B5F2-05BDCCA85C93}" srcOrd="0" destOrd="0" presId="urn:microsoft.com/office/officeart/2005/8/layout/hList1"/>
    <dgm:cxn modelId="{B944C570-E2C6-4349-BCA6-B2A8163FC559}" type="presParOf" srcId="{E6623DDC-C028-4262-93F6-34B23E8309DC}" destId="{1E1DE0A1-F21A-4D71-B8A9-5A39E499D62E}" srcOrd="1" destOrd="0" presId="urn:microsoft.com/office/officeart/2005/8/layout/hList1"/>
    <dgm:cxn modelId="{17AAD5D6-6EB9-40BC-9753-39193ED9C9D4}" type="presParOf" srcId="{F5608BC3-4A4D-4CF9-BC45-9D13DDB5B706}" destId="{DDF141C5-92E0-4F15-A4E3-4F8A82F1734B}" srcOrd="1" destOrd="0" presId="urn:microsoft.com/office/officeart/2005/8/layout/hList1"/>
    <dgm:cxn modelId="{E7A1B52C-04B8-4358-8C17-8D0EAD838227}" type="presParOf" srcId="{F5608BC3-4A4D-4CF9-BC45-9D13DDB5B706}" destId="{67607560-2656-4A7C-862F-886171802FC1}" srcOrd="2" destOrd="0" presId="urn:microsoft.com/office/officeart/2005/8/layout/hList1"/>
    <dgm:cxn modelId="{95ED2A08-91A5-4B09-A4EA-312DEF256CFC}" type="presParOf" srcId="{67607560-2656-4A7C-862F-886171802FC1}" destId="{53F9EFF9-04F0-454D-86D8-5AC5FA8560A5}" srcOrd="0" destOrd="0" presId="urn:microsoft.com/office/officeart/2005/8/layout/hList1"/>
    <dgm:cxn modelId="{D3E415F9-F0BE-4FF0-BC55-190A27994CD9}" type="presParOf" srcId="{67607560-2656-4A7C-862F-886171802FC1}" destId="{82E70709-4D09-47C7-ABB4-0BC282F4D1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B42C-E6CD-4FF6-BC67-0D8B5B404D34}">
      <dsp:nvSpPr>
        <dsp:cNvPr id="0" name=""/>
        <dsp:cNvSpPr/>
      </dsp:nvSpPr>
      <dsp:spPr>
        <a:xfrm>
          <a:off x="18180" y="0"/>
          <a:ext cx="2548889" cy="247872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Training $400</a:t>
          </a:r>
        </a:p>
      </dsp:txBody>
      <dsp:txXfrm>
        <a:off x="18180" y="991488"/>
        <a:ext cx="2548889" cy="991488"/>
      </dsp:txXfrm>
    </dsp:sp>
    <dsp:sp modelId="{1D6BC882-8622-4EEC-A7F0-5ED44EC2C9E8}">
      <dsp:nvSpPr>
        <dsp:cNvPr id="0" name=""/>
        <dsp:cNvSpPr/>
      </dsp:nvSpPr>
      <dsp:spPr>
        <a:xfrm>
          <a:off x="863375" y="148723"/>
          <a:ext cx="825414" cy="8254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E4984-4D06-4135-A58E-5FBE28651513}">
      <dsp:nvSpPr>
        <dsp:cNvPr id="0" name=""/>
        <dsp:cNvSpPr/>
      </dsp:nvSpPr>
      <dsp:spPr>
        <a:xfrm>
          <a:off x="2600307" y="0"/>
          <a:ext cx="2548889" cy="247872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Employee $10/hour x 8 hours of training</a:t>
          </a:r>
        </a:p>
      </dsp:txBody>
      <dsp:txXfrm>
        <a:off x="2600307" y="991488"/>
        <a:ext cx="2548889" cy="991488"/>
      </dsp:txXfrm>
    </dsp:sp>
    <dsp:sp modelId="{89F0E86A-C72B-491F-A3D9-0A18F1AA8882}">
      <dsp:nvSpPr>
        <dsp:cNvPr id="0" name=""/>
        <dsp:cNvSpPr/>
      </dsp:nvSpPr>
      <dsp:spPr>
        <a:xfrm>
          <a:off x="3488732" y="148723"/>
          <a:ext cx="825414" cy="8254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57E7B-457B-4390-B82B-D58815967250}">
      <dsp:nvSpPr>
        <dsp:cNvPr id="0" name=""/>
        <dsp:cNvSpPr/>
      </dsp:nvSpPr>
      <dsp:spPr>
        <a:xfrm>
          <a:off x="5252351" y="0"/>
          <a:ext cx="2548889" cy="2478722"/>
        </a:xfrm>
        <a:prstGeom prst="roundRect">
          <a:avLst>
            <a:gd name="adj" fmla="val 10000"/>
          </a:avLst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Match is met with employee wage</a:t>
          </a:r>
        </a:p>
      </dsp:txBody>
      <dsp:txXfrm>
        <a:off x="5252351" y="991488"/>
        <a:ext cx="2548889" cy="991488"/>
      </dsp:txXfrm>
    </dsp:sp>
    <dsp:sp modelId="{2939E82B-E320-4099-94FF-416CFC53143D}">
      <dsp:nvSpPr>
        <dsp:cNvPr id="0" name=""/>
        <dsp:cNvSpPr/>
      </dsp:nvSpPr>
      <dsp:spPr>
        <a:xfrm>
          <a:off x="6114088" y="148723"/>
          <a:ext cx="825414" cy="8254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" b="-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25986-1986-4CE0-AF21-9A85CE1A7784}">
      <dsp:nvSpPr>
        <dsp:cNvPr id="0" name=""/>
        <dsp:cNvSpPr/>
      </dsp:nvSpPr>
      <dsp:spPr>
        <a:xfrm>
          <a:off x="312115" y="1982977"/>
          <a:ext cx="7178648" cy="371808"/>
        </a:xfrm>
        <a:prstGeom prst="leftRightArrow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4279F-1AEE-4B2A-8185-B7192F1EEA59}">
      <dsp:nvSpPr>
        <dsp:cNvPr id="0" name=""/>
        <dsp:cNvSpPr/>
      </dsp:nvSpPr>
      <dsp:spPr>
        <a:xfrm>
          <a:off x="2205" y="27616"/>
          <a:ext cx="3407568" cy="136302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27305" rIns="0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Before Training</a:t>
          </a:r>
        </a:p>
      </dsp:txBody>
      <dsp:txXfrm>
        <a:off x="683719" y="27616"/>
        <a:ext cx="2044541" cy="1363027"/>
      </dsp:txXfrm>
    </dsp:sp>
    <dsp:sp modelId="{A1253397-EECA-40E3-837B-4951C27BEF47}">
      <dsp:nvSpPr>
        <dsp:cNvPr id="0" name=""/>
        <dsp:cNvSpPr/>
      </dsp:nvSpPr>
      <dsp:spPr>
        <a:xfrm>
          <a:off x="2966790" y="143473"/>
          <a:ext cx="2828282" cy="113131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Register on Submittable</a:t>
          </a:r>
        </a:p>
      </dsp:txBody>
      <dsp:txXfrm>
        <a:off x="3532446" y="143473"/>
        <a:ext cx="1696970" cy="1131312"/>
      </dsp:txXfrm>
    </dsp:sp>
    <dsp:sp modelId="{574A6355-17B7-4E95-96CE-62E55A5D2BA3}">
      <dsp:nvSpPr>
        <dsp:cNvPr id="0" name=""/>
        <dsp:cNvSpPr/>
      </dsp:nvSpPr>
      <dsp:spPr>
        <a:xfrm>
          <a:off x="5399112" y="143473"/>
          <a:ext cx="2828282" cy="113131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 Application</a:t>
          </a:r>
        </a:p>
      </dsp:txBody>
      <dsp:txXfrm>
        <a:off x="5964768" y="143473"/>
        <a:ext cx="1696970" cy="1131312"/>
      </dsp:txXfrm>
    </dsp:sp>
    <dsp:sp modelId="{9DD664D2-1EEC-4881-8FD2-C329447C8AC8}">
      <dsp:nvSpPr>
        <dsp:cNvPr id="0" name=""/>
        <dsp:cNvSpPr/>
      </dsp:nvSpPr>
      <dsp:spPr>
        <a:xfrm>
          <a:off x="2205" y="1581467"/>
          <a:ext cx="3407568" cy="13630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27305" rIns="0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If Awarded</a:t>
          </a:r>
        </a:p>
      </dsp:txBody>
      <dsp:txXfrm>
        <a:off x="683719" y="1581467"/>
        <a:ext cx="2044541" cy="1363027"/>
      </dsp:txXfrm>
    </dsp:sp>
    <dsp:sp modelId="{FE70FC7E-9012-42E2-A7F6-32875E326B08}">
      <dsp:nvSpPr>
        <dsp:cNvPr id="0" name=""/>
        <dsp:cNvSpPr/>
      </dsp:nvSpPr>
      <dsp:spPr>
        <a:xfrm>
          <a:off x="2966790" y="1697325"/>
          <a:ext cx="2828282" cy="113131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Sign Financial Agreement</a:t>
          </a:r>
        </a:p>
      </dsp:txBody>
      <dsp:txXfrm>
        <a:off x="3532446" y="1697325"/>
        <a:ext cx="1696970" cy="1131312"/>
      </dsp:txXfrm>
    </dsp:sp>
    <dsp:sp modelId="{5791A66A-471D-4D37-8970-EF5EA6905EC4}">
      <dsp:nvSpPr>
        <dsp:cNvPr id="0" name=""/>
        <dsp:cNvSpPr/>
      </dsp:nvSpPr>
      <dsp:spPr>
        <a:xfrm>
          <a:off x="5399112" y="1697325"/>
          <a:ext cx="2828282" cy="113131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Attend Training</a:t>
          </a:r>
        </a:p>
      </dsp:txBody>
      <dsp:txXfrm>
        <a:off x="5964768" y="1697325"/>
        <a:ext cx="1696970" cy="1131312"/>
      </dsp:txXfrm>
    </dsp:sp>
    <dsp:sp modelId="{49AD9269-994E-4F5A-ADF6-2B8C4BA10847}">
      <dsp:nvSpPr>
        <dsp:cNvPr id="0" name=""/>
        <dsp:cNvSpPr/>
      </dsp:nvSpPr>
      <dsp:spPr>
        <a:xfrm>
          <a:off x="2205" y="3135319"/>
          <a:ext cx="3407568" cy="13630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27305" rIns="0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After Training</a:t>
          </a:r>
        </a:p>
      </dsp:txBody>
      <dsp:txXfrm>
        <a:off x="683719" y="3135319"/>
        <a:ext cx="2044541" cy="1363027"/>
      </dsp:txXfrm>
    </dsp:sp>
    <dsp:sp modelId="{029C5CC9-7782-49C0-B8C5-883990A5200C}">
      <dsp:nvSpPr>
        <dsp:cNvPr id="0" name=""/>
        <dsp:cNvSpPr/>
      </dsp:nvSpPr>
      <dsp:spPr>
        <a:xfrm>
          <a:off x="2966790" y="3251176"/>
          <a:ext cx="2828282" cy="113131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Claim Reimbursement</a:t>
          </a:r>
        </a:p>
      </dsp:txBody>
      <dsp:txXfrm>
        <a:off x="3532446" y="3251176"/>
        <a:ext cx="1696970" cy="1131312"/>
      </dsp:txXfrm>
    </dsp:sp>
    <dsp:sp modelId="{B6EA0CBB-EF40-47CB-A9C2-C8E2953AC797}">
      <dsp:nvSpPr>
        <dsp:cNvPr id="0" name=""/>
        <dsp:cNvSpPr/>
      </dsp:nvSpPr>
      <dsp:spPr>
        <a:xfrm>
          <a:off x="5399112" y="3251176"/>
          <a:ext cx="2828282" cy="113131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Post Evaluation</a:t>
          </a:r>
        </a:p>
      </dsp:txBody>
      <dsp:txXfrm>
        <a:off x="5964768" y="3251176"/>
        <a:ext cx="1696970" cy="1131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0584-5FE5-4F65-B5F2-05BDCCA85C93}">
      <dsp:nvSpPr>
        <dsp:cNvPr id="0" name=""/>
        <dsp:cNvSpPr/>
      </dsp:nvSpPr>
      <dsp:spPr>
        <a:xfrm>
          <a:off x="39" y="55281"/>
          <a:ext cx="3747650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Industries</a:t>
          </a:r>
        </a:p>
      </dsp:txBody>
      <dsp:txXfrm>
        <a:off x="39" y="55281"/>
        <a:ext cx="3747650" cy="691200"/>
      </dsp:txXfrm>
    </dsp:sp>
    <dsp:sp modelId="{1E1DE0A1-F21A-4D71-B8A9-5A39E499D62E}">
      <dsp:nvSpPr>
        <dsp:cNvPr id="0" name=""/>
        <dsp:cNvSpPr/>
      </dsp:nvSpPr>
      <dsp:spPr>
        <a:xfrm>
          <a:off x="0" y="801762"/>
          <a:ext cx="3747650" cy="3952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Agriculture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Business Services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Construction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Financial Activities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Health &amp;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Information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Leisure Activities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Manufacturing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Mining &amp; Utilities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Trade &amp; Transportation</a:t>
          </a:r>
        </a:p>
      </dsp:txBody>
      <dsp:txXfrm>
        <a:off x="0" y="801762"/>
        <a:ext cx="3747650" cy="3952800"/>
      </dsp:txXfrm>
    </dsp:sp>
    <dsp:sp modelId="{53F9EFF9-04F0-454D-86D8-5AC5FA8560A5}">
      <dsp:nvSpPr>
        <dsp:cNvPr id="0" name=""/>
        <dsp:cNvSpPr/>
      </dsp:nvSpPr>
      <dsp:spPr>
        <a:xfrm>
          <a:off x="4272360" y="55281"/>
          <a:ext cx="3747650" cy="691200"/>
        </a:xfrm>
        <a:prstGeom prst="rect">
          <a:avLst/>
        </a:prstGeom>
        <a:solidFill>
          <a:schemeClr val="accent2">
            <a:hueOff val="-2034943"/>
            <a:satOff val="17620"/>
            <a:lumOff val="19215"/>
            <a:alphaOff val="0"/>
          </a:schemeClr>
        </a:solidFill>
        <a:ln w="28575" cap="flat" cmpd="sng" algn="ctr">
          <a:solidFill>
            <a:schemeClr val="accent2">
              <a:hueOff val="-2034943"/>
              <a:satOff val="17620"/>
              <a:lumOff val="1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Common Training</a:t>
          </a:r>
        </a:p>
      </dsp:txBody>
      <dsp:txXfrm>
        <a:off x="4272360" y="55281"/>
        <a:ext cx="3747650" cy="691200"/>
      </dsp:txXfrm>
    </dsp:sp>
    <dsp:sp modelId="{82E70709-4D09-47C7-ABB4-0BC282F4D102}">
      <dsp:nvSpPr>
        <dsp:cNvPr id="0" name=""/>
        <dsp:cNvSpPr/>
      </dsp:nvSpPr>
      <dsp:spPr>
        <a:xfrm>
          <a:off x="4272360" y="746481"/>
          <a:ext cx="3747650" cy="3952800"/>
        </a:xfrm>
        <a:prstGeom prst="rect">
          <a:avLst/>
        </a:prstGeom>
        <a:solidFill>
          <a:schemeClr val="accent2">
            <a:tint val="40000"/>
            <a:alpha val="90000"/>
            <a:hueOff val="-3084538"/>
            <a:satOff val="62106"/>
            <a:lumOff val="583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-3084538"/>
              <a:satOff val="62106"/>
              <a:lumOff val="5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Beauty/Wellness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/>
            <a:t>Business Management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Intra / Inter-Personal Communication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Management / Leadership Skills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Medical/therapy skills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New Tech/Equipment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Sales &amp; Marketing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Social Media Marketing</a:t>
          </a:r>
        </a:p>
      </dsp:txBody>
      <dsp:txXfrm>
        <a:off x="4272360" y="746481"/>
        <a:ext cx="3747650" cy="395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6AE3-783E-5A41-A6FB-D8F5FF779B6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3DB66-4081-6846-ADC0-BBFA4CA3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6B45B-24AC-4794-897E-579113D3D05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5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IHorLogo_Snowflake.png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1180950"/>
            <a:ext cx="43434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45006"/>
            <a:ext cx="7772400" cy="302876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83155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80ADD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80A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456" y="5850280"/>
            <a:ext cx="3311452" cy="6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4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rgbClr val="80ADD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rgbClr val="839219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80A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911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620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6268721"/>
            <a:ext cx="2171700" cy="413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spc="-60" baseline="0">
          <a:solidFill>
            <a:srgbClr val="18417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Incumbent Worker Training (IWT)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20052"/>
            <a:ext cx="6760887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E74"/>
                </a:solidFill>
              </a:rPr>
              <a:t>Michelle Robinson, program manager</a:t>
            </a:r>
            <a:endParaRPr lang="en-US" b="0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5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076E89-DFB3-4C42-BB2F-9E4C7998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" y="551625"/>
            <a:ext cx="3733800" cy="2479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A6E91-7AF8-4DB5-87B9-18AE7B1E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979" y="1231900"/>
            <a:ext cx="4276562" cy="1380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Eligible</a:t>
            </a:r>
            <a:r>
              <a:rPr lang="en-US" b="1" dirty="0"/>
              <a:t> Training &amp; Travel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08258-126C-4AFC-AC0A-1C79926D0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189" y="3132963"/>
            <a:ext cx="3868340" cy="320278"/>
          </a:xfrm>
        </p:spPr>
        <p:txBody>
          <a:bodyPr>
            <a:noAutofit/>
          </a:bodyPr>
          <a:lstStyle/>
          <a:p>
            <a:r>
              <a:rPr lang="en-US" sz="2250" dirty="0">
                <a:solidFill>
                  <a:srgbClr val="00B050"/>
                </a:solidFill>
              </a:rPr>
              <a:t>Eligible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CF19F-6400-444B-98E7-230F07976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189" y="3723448"/>
            <a:ext cx="3868340" cy="22038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Skills based training by a certified trainer.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Needs to demonstrate this will improve the employees productivity and/or wages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Must provide proof of completion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E4C52-A834-4B70-8AF4-FE2A11335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2200" y="2882900"/>
            <a:ext cx="3614341" cy="10359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Eligible Travel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3D82F-3061-4C44-B511-4E5795FDE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3723448"/>
            <a:ext cx="3887391" cy="23276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In-state and out-of-state travel: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Lodging (standard rates apply)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Mileage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Airfare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Shuttle/taxi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Baggage (standard rates apply)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ABD4C0-75F9-4B71-B8F4-02904DEB0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93" y="2676526"/>
            <a:ext cx="2767374" cy="3250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3D0BC-C3E7-4CE4-A3CC-0132B7E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844154"/>
            <a:ext cx="7889082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Not Eligible</a:t>
            </a:r>
            <a:r>
              <a:rPr lang="en-US" b="1" dirty="0"/>
              <a:t> Training &amp; Travel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74336-00BE-4F23-9628-358079E5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118123"/>
            <a:ext cx="3868340" cy="358378"/>
          </a:xfrm>
        </p:spPr>
        <p:txBody>
          <a:bodyPr>
            <a:normAutofit fontScale="85000" lnSpcReduction="10000"/>
          </a:bodyPr>
          <a:lstStyle/>
          <a:p>
            <a:r>
              <a:rPr lang="en-US" sz="2250" dirty="0">
                <a:solidFill>
                  <a:srgbClr val="C00000"/>
                </a:solidFill>
              </a:rPr>
              <a:t>Not eligible Training</a:t>
            </a:r>
            <a:r>
              <a:rPr lang="en-US" sz="225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4626-D385-46F6-9B83-79263FC6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52701"/>
            <a:ext cx="2922985" cy="294679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Continuing Education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Training that is customarily required by 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Conferences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Online, self-paced courses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Training that occurs prior to grant request/award.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2A42F-5E02-473F-9B9F-42168F51B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9167" y="2064544"/>
            <a:ext cx="2767374" cy="434579"/>
          </a:xfrm>
        </p:spPr>
        <p:txBody>
          <a:bodyPr>
            <a:normAutofit fontScale="85000" lnSpcReduction="10000"/>
          </a:bodyPr>
          <a:lstStyle/>
          <a:p>
            <a:r>
              <a:rPr lang="en-US" sz="2250" dirty="0">
                <a:solidFill>
                  <a:srgbClr val="C00000"/>
                </a:solidFill>
              </a:rPr>
              <a:t>Not eligible Travel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C65E9-D8C0-4319-9459-F0A5E7F4C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1175" y="2552701"/>
            <a:ext cx="2925365" cy="294679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Per diem/food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Asset purchases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Employee wages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Trainer’s travel expenses to come to site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40796-A5FE-415A-94CD-FB7A63C2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9317"/>
            <a:ext cx="3972508" cy="2780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F8BF8-893E-4C60-8C0C-C144B139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736368"/>
            <a:ext cx="7620000" cy="911877"/>
          </a:xfrm>
        </p:spPr>
        <p:txBody>
          <a:bodyPr/>
          <a:lstStyle/>
          <a:p>
            <a:r>
              <a:rPr lang="en-US" dirty="0"/>
              <a:t>Match Requirement for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47D2-D0BC-44E1-99C7-99FC3532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" y="2226467"/>
            <a:ext cx="4140926" cy="2983605"/>
          </a:xfrm>
        </p:spPr>
        <p:txBody>
          <a:bodyPr>
            <a:noAutofit/>
          </a:bodyPr>
          <a:lstStyle/>
          <a:p>
            <a:r>
              <a:rPr lang="en-US" sz="2250" dirty="0">
                <a:solidFill>
                  <a:srgbClr val="00B050"/>
                </a:solidFill>
              </a:rPr>
              <a:t>Travel Match</a:t>
            </a:r>
          </a:p>
          <a:p>
            <a:r>
              <a:rPr lang="en-US" sz="2250" b="0" dirty="0">
                <a:solidFill>
                  <a:schemeClr val="tx1"/>
                </a:solidFill>
              </a:rPr>
              <a:t>Employer must provide a cash match: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50" b="0" dirty="0">
                <a:solidFill>
                  <a:schemeClr val="tx1"/>
                </a:solidFill>
              </a:rPr>
              <a:t>20% match for in-state travel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50" b="0" dirty="0">
                <a:solidFill>
                  <a:schemeClr val="tx1"/>
                </a:solidFill>
              </a:rPr>
              <a:t>50% match for out-of-state travel.</a:t>
            </a:r>
          </a:p>
          <a:p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61255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D21A-E4A7-4695-A5C8-E1FA0481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In-State versus Out-of-State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1EFB0-7786-4DDA-8F9F-F240851AB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In-state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93DC7-E3AB-4D6B-9BCB-7E3A6E30E9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Employer provides 20% of cash match for eligible travel related expenses.  </a:t>
            </a:r>
          </a:p>
          <a:p>
            <a:r>
              <a:rPr lang="en-US" dirty="0">
                <a:solidFill>
                  <a:schemeClr val="tx1"/>
                </a:solidFill>
              </a:rPr>
              <a:t>Total for travel = $500</a:t>
            </a:r>
          </a:p>
          <a:p>
            <a:r>
              <a:rPr lang="en-US" dirty="0">
                <a:solidFill>
                  <a:schemeClr val="tx1"/>
                </a:solidFill>
              </a:rPr>
              <a:t>Award = $400</a:t>
            </a:r>
          </a:p>
          <a:p>
            <a:r>
              <a:rPr lang="en-US" sz="1800" dirty="0">
                <a:solidFill>
                  <a:schemeClr val="tx1"/>
                </a:solidFill>
              </a:rPr>
              <a:t>*reimbursement based on actual receipts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73B02-4F51-41B6-A19D-77FD180745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Employer provides 50% of cash match for eligible travel related expenses.</a:t>
            </a:r>
          </a:p>
          <a:p>
            <a:r>
              <a:rPr lang="en-US" dirty="0">
                <a:solidFill>
                  <a:schemeClr val="tx1"/>
                </a:solidFill>
              </a:rPr>
              <a:t>Total for travel = $500</a:t>
            </a:r>
          </a:p>
          <a:p>
            <a:r>
              <a:rPr lang="en-US" dirty="0">
                <a:solidFill>
                  <a:schemeClr val="tx1"/>
                </a:solidFill>
              </a:rPr>
              <a:t>Award = $250</a:t>
            </a:r>
          </a:p>
          <a:p>
            <a:r>
              <a:rPr lang="en-US" sz="1800" dirty="0">
                <a:solidFill>
                  <a:schemeClr val="tx1"/>
                </a:solidFill>
              </a:rPr>
              <a:t>*reimbursement based on actual receipts.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EBADD0-C7C7-43BE-881C-2AD910D03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Out-State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506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98"/>
            <a:ext cx="7620000" cy="91187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Process 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69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53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DE7D-6FB0-4234-BF43-8364F0BD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– Get Prepared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9C036-81D0-4139-B0DF-3F3F7BF49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50" y="1155700"/>
            <a:ext cx="7372050" cy="4970463"/>
          </a:xfrm>
        </p:spPr>
      </p:pic>
    </p:spTree>
    <p:extLst>
      <p:ext uri="{BB962C8B-B14F-4D97-AF65-F5344CB8AC3E}">
        <p14:creationId xmlns:p14="http://schemas.microsoft.com/office/powerpoint/2010/main" val="256354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Incumbent Worker Training (IWT)</a:t>
            </a:r>
            <a:br>
              <a:rPr lang="en-US" dirty="0"/>
            </a:br>
            <a:r>
              <a:rPr lang="en-US" sz="2700" dirty="0"/>
              <a:t>How Funding Has Been Used Over the Years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58059"/>
              </p:ext>
            </p:extLst>
          </p:nvPr>
        </p:nvGraphicFramePr>
        <p:xfrm>
          <a:off x="457200" y="1371600"/>
          <a:ext cx="802005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04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758F-5BBA-49B2-ADFA-857BAAB9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Training has adapted to COVID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B6084-D165-4D6A-B0DA-C0B0A8077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COVID 19 Work enviro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F95EB-C1FC-465C-A903-878FD6DC4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2200" dirty="0"/>
              <a:t>Increased online training</a:t>
            </a:r>
          </a:p>
          <a:p>
            <a:r>
              <a:rPr lang="en-US" sz="2200" dirty="0"/>
              <a:t>Reduced travel expenses</a:t>
            </a:r>
          </a:p>
          <a:p>
            <a:r>
              <a:rPr lang="en-US" sz="2200" dirty="0"/>
              <a:t>1-2 person requests/apps</a:t>
            </a:r>
          </a:p>
          <a:p>
            <a:r>
              <a:rPr lang="en-US" sz="2200" dirty="0"/>
              <a:t>Lesser cost/person</a:t>
            </a:r>
          </a:p>
          <a:p>
            <a:r>
              <a:rPr lang="en-US" sz="2200" dirty="0"/>
              <a:t>Increase in wellness provider apps</a:t>
            </a:r>
          </a:p>
          <a:p>
            <a:r>
              <a:rPr lang="en-US" sz="2200" dirty="0"/>
              <a:t>More certifications in health and </a:t>
            </a:r>
            <a:r>
              <a:rPr lang="en-US" sz="2200"/>
              <a:t>beauty industries</a:t>
            </a:r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26340-F5C2-4436-B7C3-4E2304D7A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Covid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work enviro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1C027-AD0A-4EAB-BEF4-77D0AAF47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2200" dirty="0"/>
              <a:t>Travel to site for training</a:t>
            </a:r>
          </a:p>
          <a:p>
            <a:r>
              <a:rPr lang="en-US" sz="2200" dirty="0"/>
              <a:t>Larger travel budget</a:t>
            </a:r>
          </a:p>
          <a:p>
            <a:r>
              <a:rPr lang="en-US" sz="2200" dirty="0"/>
              <a:t>Small and large group training</a:t>
            </a:r>
          </a:p>
          <a:p>
            <a:r>
              <a:rPr lang="en-US" sz="2200" dirty="0"/>
              <a:t>Higher cost/person investment</a:t>
            </a:r>
          </a:p>
          <a:p>
            <a:r>
              <a:rPr lang="en-US" sz="2200" dirty="0"/>
              <a:t>Majority of apps from larger communities and </a:t>
            </a:r>
            <a:r>
              <a:rPr lang="en-US" sz="2200"/>
              <a:t>increase in leadership trainings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152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26220-5EDB-4D25-8506-66CA7848E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Know the guidelines before applying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B8D65B-B1D8-419A-8B55-5B6A473F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solidFill>
                  <a:srgbClr val="00B050"/>
                </a:solidFill>
              </a:rPr>
              <a:t>www.iwt.mt.gov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ACBC8F3-1B32-4194-847F-8A0289EBF2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103" b="14103"/>
          <a:stretch>
            <a:fillRect/>
          </a:stretch>
        </p:blipFill>
        <p:spPr>
          <a:xfrm>
            <a:off x="215900" y="246169"/>
            <a:ext cx="8686800" cy="4677212"/>
          </a:xfrm>
        </p:spPr>
      </p:pic>
    </p:spTree>
    <p:extLst>
      <p:ext uri="{BB962C8B-B14F-4D97-AF65-F5344CB8AC3E}">
        <p14:creationId xmlns:p14="http://schemas.microsoft.com/office/powerpoint/2010/main" val="103454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C0B808-1163-4EE9-9BAC-3F5412516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543" y="3255067"/>
            <a:ext cx="4330745" cy="25384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 Robinson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IWT Program Manager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406-444-3351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Visit: 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www.iwt.mt.gov</a:t>
            </a:r>
          </a:p>
          <a:p>
            <a:pPr>
              <a:spcAft>
                <a:spcPts val="0"/>
              </a:spcAft>
            </a:pPr>
            <a:r>
              <a:rPr lang="en-US" sz="17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michelle.Robinson@mt.gov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C5E52F-346C-4F19-912C-FF20982A3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18023"/>
            <a:ext cx="6858000" cy="10980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Incumbent Worker Training (IWT)</a:t>
            </a:r>
            <a:br>
              <a:rPr lang="en-US" dirty="0"/>
            </a:br>
            <a:r>
              <a:rPr lang="en-US" sz="2025" dirty="0">
                <a:solidFill>
                  <a:schemeClr val="accent1">
                    <a:lumMod val="75000"/>
                  </a:schemeClr>
                </a:solidFill>
              </a:rPr>
              <a:t>Still have Questions? Reach Out…</a:t>
            </a:r>
            <a:br>
              <a:rPr lang="en-US" sz="2025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E1310-A218-48EE-84DA-1C66442E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2797084"/>
            <a:ext cx="2538413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4629-E8AC-4132-841B-F2951592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63600"/>
            <a:ext cx="7066359" cy="12826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Helping you invest in your employees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4F2539-45B7-4831-8546-BDE9A5FDD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6355"/>
            <a:ext cx="3475460" cy="27539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7864A-EE70-4332-8FDA-6ADDB8610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42" y="2146299"/>
            <a:ext cx="3493028" cy="2858691"/>
          </a:xfrm>
        </p:spPr>
        <p:txBody>
          <a:bodyPr>
            <a:normAutofit fontScale="92500"/>
          </a:bodyPr>
          <a:lstStyle/>
          <a:p>
            <a:endParaRPr lang="en-US" sz="22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/>
              <a:t>Training grants </a:t>
            </a:r>
            <a:r>
              <a:rPr lang="en-US" sz="2250" dirty="0"/>
              <a:t>for </a:t>
            </a:r>
          </a:p>
          <a:p>
            <a:r>
              <a:rPr lang="en-US" sz="2250" dirty="0"/>
              <a:t>qualifying employees</a:t>
            </a:r>
            <a:r>
              <a:rPr lang="en-US" sz="225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n-US" dirty="0"/>
          </a:p>
          <a:p>
            <a:r>
              <a:rPr lang="en-US" sz="2400" dirty="0"/>
              <a:t>Up to </a:t>
            </a:r>
            <a:r>
              <a:rPr lang="en-US" sz="2400" dirty="0">
                <a:solidFill>
                  <a:srgbClr val="00B050"/>
                </a:solidFill>
              </a:rPr>
              <a:t>$2,000 </a:t>
            </a:r>
            <a:r>
              <a:rPr lang="en-US" sz="2400" dirty="0"/>
              <a:t>for full time</a:t>
            </a:r>
          </a:p>
          <a:p>
            <a:r>
              <a:rPr lang="en-US" sz="2400" dirty="0"/>
              <a:t>Up to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$1,000 </a:t>
            </a:r>
            <a:r>
              <a:rPr lang="en-US" sz="2400" dirty="0"/>
              <a:t>for part time</a:t>
            </a:r>
          </a:p>
        </p:txBody>
      </p:sp>
    </p:spTree>
    <p:extLst>
      <p:ext uri="{BB962C8B-B14F-4D97-AF65-F5344CB8AC3E}">
        <p14:creationId xmlns:p14="http://schemas.microsoft.com/office/powerpoint/2010/main" val="172338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EF73389-3267-48BA-BEB4-49FF2A72D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45" b="9645"/>
          <a:stretch>
            <a:fillRect/>
          </a:stretch>
        </p:blipFill>
        <p:spPr>
          <a:xfrm>
            <a:off x="838199" y="1277959"/>
            <a:ext cx="6819902" cy="328134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84F051-2401-4F37-BBFE-0500D3D91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299" y="4559300"/>
            <a:ext cx="8202487" cy="1676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PURPOSE</a:t>
            </a:r>
            <a:r>
              <a:rPr lang="en-US" dirty="0">
                <a:solidFill>
                  <a:schemeClr val="tx1"/>
                </a:solidFill>
              </a:rPr>
              <a:t> of the IWT program is to meet the training needs of incumbent workers in Montana’s small businesses, and to help local businesses </a:t>
            </a:r>
            <a:r>
              <a:rPr lang="en-US" u="sng" dirty="0">
                <a:solidFill>
                  <a:schemeClr val="tx1"/>
                </a:solidFill>
              </a:rPr>
              <a:t>preserve existing jobs </a:t>
            </a:r>
            <a:r>
              <a:rPr lang="en-US" dirty="0">
                <a:solidFill>
                  <a:schemeClr val="tx1"/>
                </a:solidFill>
              </a:rPr>
              <a:t>for Montana residents. 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INTENT</a:t>
            </a:r>
            <a:r>
              <a:rPr lang="en-US" dirty="0">
                <a:solidFill>
                  <a:schemeClr val="tx1"/>
                </a:solidFill>
              </a:rPr>
              <a:t> of the IWT program is to offset a portion of the costs for businesses in their efforts to </a:t>
            </a:r>
            <a:r>
              <a:rPr lang="en-US" u="sng" dirty="0">
                <a:solidFill>
                  <a:schemeClr val="tx1"/>
                </a:solidFill>
              </a:rPr>
              <a:t>retain workers, and improve their workers’ skills and wages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en-US" dirty="0">
                <a:solidFill>
                  <a:srgbClr val="00B050"/>
                </a:solidFill>
              </a:rPr>
              <a:t>Montana Code Annotated 53-2-1215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A301A-B472-4B5E-A342-58809AC5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09600"/>
            <a:ext cx="7658100" cy="622300"/>
          </a:xfrm>
        </p:spPr>
        <p:txBody>
          <a:bodyPr>
            <a:noAutofit/>
          </a:bodyPr>
          <a:lstStyle/>
          <a:p>
            <a:r>
              <a:rPr lang="en-US" sz="3600" dirty="0"/>
              <a:t>Purpose and Intent of IWT</a:t>
            </a:r>
          </a:p>
        </p:txBody>
      </p:sp>
    </p:spTree>
    <p:extLst>
      <p:ext uri="{BB962C8B-B14F-4D97-AF65-F5344CB8AC3E}">
        <p14:creationId xmlns:p14="http://schemas.microsoft.com/office/powerpoint/2010/main" val="38060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B7262C-6F45-446C-A23E-FC125AA7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12" y="1017309"/>
            <a:ext cx="3860075" cy="241169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1A5F1-BCD8-4A8B-898B-C39C8D3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1560"/>
            <a:ext cx="3789862" cy="994172"/>
          </a:xfrm>
        </p:spPr>
        <p:txBody>
          <a:bodyPr>
            <a:normAutofit fontScale="90000"/>
          </a:bodyPr>
          <a:lstStyle/>
          <a:p>
            <a:r>
              <a:rPr lang="en-US" sz="3150" b="1" dirty="0">
                <a:solidFill>
                  <a:schemeClr val="tx1"/>
                </a:solidFill>
              </a:rPr>
              <a:t>Is my business </a:t>
            </a:r>
            <a:r>
              <a:rPr lang="en-US" sz="3150" b="1" dirty="0">
                <a:solidFill>
                  <a:srgbClr val="00B050"/>
                </a:solidFill>
              </a:rPr>
              <a:t>eligible </a:t>
            </a:r>
            <a:br>
              <a:rPr lang="en-US" sz="3150" b="1" dirty="0">
                <a:solidFill>
                  <a:srgbClr val="00B050"/>
                </a:solidFill>
              </a:rPr>
            </a:br>
            <a:r>
              <a:rPr lang="en-US" sz="3150" b="1" dirty="0">
                <a:solidFill>
                  <a:schemeClr val="tx1"/>
                </a:solidFill>
              </a:rPr>
              <a:t>for IWT funding?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95F9D-3E61-45D7-8806-F433A73D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3009901"/>
            <a:ext cx="7698923" cy="29591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>
                <a:solidFill>
                  <a:schemeClr val="tx1">
                    <a:lumMod val="50000"/>
                  </a:schemeClr>
                </a:solidFill>
              </a:rPr>
              <a:t>If your business:</a:t>
            </a:r>
          </a:p>
          <a:p>
            <a:endParaRPr lang="en-US" sz="2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tx1"/>
                </a:solidFill>
              </a:rPr>
              <a:t> is a for profit or non-profit business operating in Montana a minimum of 1 year.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tx1"/>
                </a:solidFill>
              </a:rPr>
              <a:t> has no more than 50 employees statewide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00B050"/>
                </a:solidFill>
              </a:rPr>
              <a:t>Effective 10/1/2023 all </a:t>
            </a:r>
            <a:r>
              <a:rPr lang="en-US" sz="2700" b="1">
                <a:solidFill>
                  <a:srgbClr val="00B050"/>
                </a:solidFill>
              </a:rPr>
              <a:t>businesses with more than 50 </a:t>
            </a:r>
            <a:r>
              <a:rPr lang="en-US" sz="2700" b="1" dirty="0">
                <a:solidFill>
                  <a:srgbClr val="00B050"/>
                </a:solidFill>
              </a:rPr>
              <a:t>employees may apply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tx1"/>
                </a:solidFill>
              </a:rPr>
              <a:t> is registered with the Secretary of State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tx1"/>
                </a:solidFill>
              </a:rPr>
              <a:t>can meet employer matching funds requirement</a:t>
            </a:r>
          </a:p>
        </p:txBody>
      </p:sp>
    </p:spTree>
    <p:extLst>
      <p:ext uri="{BB962C8B-B14F-4D97-AF65-F5344CB8AC3E}">
        <p14:creationId xmlns:p14="http://schemas.microsoft.com/office/powerpoint/2010/main" val="155264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EB8E3-19D7-4B35-88F2-4B8F8B31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employees are eligible?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93D0B-EA2C-4A56-9C05-91B6B2E7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4595"/>
            <a:ext cx="7620000" cy="17051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Resides and Works: </a:t>
            </a:r>
            <a:r>
              <a:rPr lang="en-US" sz="1800" dirty="0">
                <a:solidFill>
                  <a:schemeClr val="tx1"/>
                </a:solidFill>
              </a:rPr>
              <a:t>individual must live and work in the state of Montana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Incumbent: </a:t>
            </a:r>
            <a:r>
              <a:rPr lang="en-US" sz="1800" dirty="0">
                <a:solidFill>
                  <a:schemeClr val="tx1"/>
                </a:solidFill>
              </a:rPr>
              <a:t>individual must be on the job for 6-months (Date of Hire to start of training proposed)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Predominately year-round</a:t>
            </a:r>
            <a:r>
              <a:rPr lang="en-US" sz="1800" dirty="0">
                <a:solidFill>
                  <a:schemeClr val="tx1"/>
                </a:solidFill>
              </a:rPr>
              <a:t>: worker is employed an average of 20+hours/week and works a minimum of an 11-month period consecutively.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368BB-C20A-68AC-BE3B-3FB761897A9E}"/>
              </a:ext>
            </a:extLst>
          </p:cNvPr>
          <p:cNvSpPr txBox="1"/>
          <p:nvPr/>
        </p:nvSpPr>
        <p:spPr>
          <a:xfrm>
            <a:off x="457200" y="2837737"/>
            <a:ext cx="713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Which employees are not eligible?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0C9B5-FFC4-5CC3-690C-9037ED699195}"/>
              </a:ext>
            </a:extLst>
          </p:cNvPr>
          <p:cNvSpPr txBox="1"/>
          <p:nvPr/>
        </p:nvSpPr>
        <p:spPr>
          <a:xfrm>
            <a:off x="735367" y="3429000"/>
            <a:ext cx="7341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entities such as city, county, state and federal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Tribal governments or tribal enterprise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or seasonal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who work for a Montana company but reside out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Consultants/contractors hired by the business (not an employee)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Volunteer workers, board members (any non-paid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Employees who work less than 20 hours average/week and are not working 11-month consecutively.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8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A231-42CE-4721-BB96-9AE7F99E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 Requirement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B7E3-3EAE-4FA5-9072-772FB3D0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Training Match</a:t>
            </a:r>
          </a:p>
          <a:p>
            <a:r>
              <a:rPr lang="en-US" dirty="0">
                <a:solidFill>
                  <a:schemeClr val="tx1"/>
                </a:solidFill>
              </a:rPr>
              <a:t>Employer must demonstrate a 20% match for training cost.</a:t>
            </a:r>
          </a:p>
          <a:p>
            <a:r>
              <a:rPr lang="en-US" dirty="0">
                <a:solidFill>
                  <a:schemeClr val="tx1"/>
                </a:solidFill>
              </a:rPr>
              <a:t>Wages for attending training should be applied. If not, cash match must be noted.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0E839F-BF04-4AFC-BE68-2561397E2404}"/>
              </a:ext>
            </a:extLst>
          </p:cNvPr>
          <p:cNvGraphicFramePr/>
          <p:nvPr/>
        </p:nvGraphicFramePr>
        <p:xfrm>
          <a:off x="365760" y="3112453"/>
          <a:ext cx="7802879" cy="247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21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D21A-E4A7-4695-A5C8-E1FA0481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versus Cash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1EFB0-7786-4DDA-8F9F-F240851AB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Wages	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93DC7-E3AB-4D6B-9BCB-7E3A6E30E9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Training = $1,000</a:t>
            </a:r>
          </a:p>
          <a:p>
            <a:r>
              <a:rPr lang="en-US" dirty="0">
                <a:solidFill>
                  <a:schemeClr val="tx1"/>
                </a:solidFill>
              </a:rPr>
              <a:t>Employee wage = $10/hour</a:t>
            </a:r>
          </a:p>
          <a:p>
            <a:r>
              <a:rPr lang="en-US" dirty="0">
                <a:solidFill>
                  <a:schemeClr val="tx1"/>
                </a:solidFill>
              </a:rPr>
              <a:t>Hours in training = 20</a:t>
            </a:r>
          </a:p>
          <a:p>
            <a:r>
              <a:rPr lang="en-US" dirty="0">
                <a:solidFill>
                  <a:schemeClr val="tx1"/>
                </a:solidFill>
              </a:rPr>
              <a:t>$10 x 20 hours = $200</a:t>
            </a:r>
          </a:p>
          <a:p>
            <a:r>
              <a:rPr lang="en-US" dirty="0">
                <a:solidFill>
                  <a:schemeClr val="tx1"/>
                </a:solidFill>
              </a:rPr>
              <a:t>20% match; full award $1,000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73B02-4F51-41B6-A19D-77FD180745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Training = $1,000</a:t>
            </a:r>
          </a:p>
          <a:p>
            <a:r>
              <a:rPr lang="en-US" dirty="0">
                <a:solidFill>
                  <a:schemeClr val="tx1"/>
                </a:solidFill>
              </a:rPr>
              <a:t>Employee wage = $0/hour</a:t>
            </a:r>
          </a:p>
          <a:p>
            <a:r>
              <a:rPr lang="en-US" dirty="0">
                <a:solidFill>
                  <a:schemeClr val="tx1"/>
                </a:solidFill>
              </a:rPr>
              <a:t>Hours in training = 20</a:t>
            </a:r>
          </a:p>
          <a:p>
            <a:r>
              <a:rPr lang="en-US" dirty="0">
                <a:solidFill>
                  <a:schemeClr val="tx1"/>
                </a:solidFill>
              </a:rPr>
              <a:t>Employer must note $200 cash match; award reduced to $800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EBADD0-C7C7-43BE-881C-2AD910D03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Cash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660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7C5D1B-ADAE-467A-8AE0-3E756CEC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6" y="1300449"/>
            <a:ext cx="7857308" cy="44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EB8E3-19D7-4B35-88F2-4B8F8B31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training is eligible?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93D0B-EA2C-4A56-9C05-91B6B2E7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8099"/>
            <a:ext cx="7620000" cy="142744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Skills Based: </a:t>
            </a:r>
            <a:r>
              <a:rPr lang="en-US" sz="1800" dirty="0">
                <a:solidFill>
                  <a:schemeClr val="tx1"/>
                </a:solidFill>
              </a:rPr>
              <a:t>training in a new task or new way of performing an old task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Certification</a:t>
            </a:r>
            <a:r>
              <a:rPr lang="en-US" sz="1800" dirty="0">
                <a:solidFill>
                  <a:schemeClr val="tx1"/>
                </a:solidFill>
              </a:rPr>
              <a:t>: results in an industry recognized credential/licensure not required to maintain professional certification/licensure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368BB-C20A-68AC-BE3B-3FB761897A9E}"/>
              </a:ext>
            </a:extLst>
          </p:cNvPr>
          <p:cNvSpPr txBox="1"/>
          <p:nvPr/>
        </p:nvSpPr>
        <p:spPr>
          <a:xfrm>
            <a:off x="457200" y="2508085"/>
            <a:ext cx="713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training is not eligible?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0C9B5-FFC4-5CC3-690C-9037ED699195}"/>
              </a:ext>
            </a:extLst>
          </p:cNvPr>
          <p:cNvSpPr txBox="1"/>
          <p:nvPr/>
        </p:nvSpPr>
        <p:spPr>
          <a:xfrm>
            <a:off x="735367" y="3182133"/>
            <a:ext cx="7341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Staff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Continuing Education required to maintain license/credential (no Continuing Ed credits)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Conferences or Retreats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Subscription/Membership related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customarily required by the business or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Trainings that exceed a years’ time from start to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for which the worker was hired to do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56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LI 2016">
  <a:themeElements>
    <a:clrScheme name="NEW DLI 2016">
      <a:dk1>
        <a:srgbClr val="003E74"/>
      </a:dk1>
      <a:lt1>
        <a:srgbClr val="FFFFFF"/>
      </a:lt1>
      <a:dk2>
        <a:srgbClr val="A70E13"/>
      </a:dk2>
      <a:lt2>
        <a:srgbClr val="80ADD2"/>
      </a:lt2>
      <a:accent1>
        <a:srgbClr val="808080"/>
      </a:accent1>
      <a:accent2>
        <a:srgbClr val="839219"/>
      </a:accent2>
      <a:accent3>
        <a:srgbClr val="F1931C"/>
      </a:accent3>
      <a:accent4>
        <a:srgbClr val="A70E13"/>
      </a:accent4>
      <a:accent5>
        <a:srgbClr val="FFC835"/>
      </a:accent5>
      <a:accent6>
        <a:srgbClr val="F1931C"/>
      </a:accent6>
      <a:hlink>
        <a:srgbClr val="FFC835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 Service Overview IWT Program" id="{5AA675BA-6C6F-44BF-BC82-36158F4AAE03}" vid="{34D0B3A5-ECE4-46FB-B89C-B389A140C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B26EAD2A488409562A1D54420202E" ma:contentTypeVersion="2" ma:contentTypeDescription="Create a new document." ma:contentTypeScope="" ma:versionID="1134cb429c34f53207ad92be416960c0">
  <xsd:schema xmlns:xsd="http://www.w3.org/2001/XMLSchema" xmlns:xs="http://www.w3.org/2001/XMLSchema" xmlns:p="http://schemas.microsoft.com/office/2006/metadata/properties" xmlns:ns2="e2d724ec-33df-4f46-bbf6-b55fd8cc6dff" xmlns:ns3="c02cd0ec-ee8b-4772-97f1-1d296669be74" targetNamespace="http://schemas.microsoft.com/office/2006/metadata/properties" ma:root="true" ma:fieldsID="ef3614e3da4d894f9267e4e151ef4775" ns2:_="" ns3:_="">
    <xsd:import namespace="e2d724ec-33df-4f46-bbf6-b55fd8cc6dff"/>
    <xsd:import namespace="c02cd0ec-ee8b-4772-97f1-1d296669be7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ivision_x002d_Unit"/>
                <xsd:element ref="ns3:Type_x0020_of_x0020_Templ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724ec-33df-4f46-bbf6-b55fd8cc6d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cd0ec-ee8b-4772-97f1-1d296669be74" elementFormDefault="qualified">
    <xsd:import namespace="http://schemas.microsoft.com/office/2006/documentManagement/types"/>
    <xsd:import namespace="http://schemas.microsoft.com/office/infopath/2007/PartnerControls"/>
    <xsd:element name="Division_x002d_Unit" ma:index="11" ma:displayName="Division-Unit" ma:description="Use this column to sort the documents by division" ma:format="Dropdown" ma:internalName="Division_x002d_Unit">
      <xsd:simpleType>
        <xsd:restriction base="dms:Choice">
          <xsd:enumeration value="Assistance for Business Clinic"/>
          <xsd:enumeration value="BSD"/>
          <xsd:enumeration value="BSD-Boards"/>
          <xsd:enumeration value="Building Codes Conference"/>
          <xsd:enumeration value="Commissioner"/>
          <xsd:enumeration value="Communications Office"/>
          <xsd:enumeration value="CSD"/>
          <xsd:enumeration value="DLI"/>
          <xsd:enumeration value="ERD"/>
          <xsd:enumeration value="Governor's Conference"/>
          <xsd:enumeration value="HealthCARE MT"/>
          <xsd:enumeration value="HELP-link"/>
          <xsd:enumeration value="Job Service Montana"/>
          <xsd:enumeration value="JMG"/>
          <xsd:enumeration value="Legal"/>
          <xsd:enumeration value="Legislative"/>
          <xsd:enumeration value="MPDR"/>
          <xsd:enumeration value="MSEC/JSEC"/>
          <xsd:enumeration value="MT Registered Apprenticeship"/>
          <xsd:enumeration value="OAH"/>
          <xsd:enumeration value="OCS"/>
          <xsd:enumeration value="OHR"/>
          <xsd:enumeration value="Research &amp; Analysis"/>
          <xsd:enumeration value="SafetyFest"/>
          <xsd:enumeration value="SWIB"/>
          <xsd:enumeration value="TSD"/>
          <xsd:enumeration value="UID"/>
          <xsd:enumeration value="WCC"/>
          <xsd:enumeration value="WIOA"/>
          <xsd:enumeration value="WSD"/>
        </xsd:restriction>
      </xsd:simpleType>
    </xsd:element>
    <xsd:element name="Type_x0020_of_x0020_Template" ma:index="12" ma:displayName="Type of Template" ma:format="Dropdown" ma:internalName="Type_x0020_of_x0020_Template">
      <xsd:simpleType>
        <xsd:restriction base="dms:Choice">
          <xsd:enumeration value="Letterhead"/>
          <xsd:enumeration value="Memo"/>
          <xsd:enumeration value="Fax Cover Sheet"/>
          <xsd:enumeration value="Other"/>
          <xsd:enumeration value="PowerPoint"/>
          <xsd:enumeration value="Envelope"/>
          <xsd:enumeration value="Newsletter"/>
          <xsd:enumeration value="Logo"/>
          <xsd:enumeration value="Email"/>
          <xsd:enumeration value="Zoo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_x002d_Unit xmlns="c02cd0ec-ee8b-4772-97f1-1d296669be74">DLI</Division_x002d_Unit>
    <Type_x0020_of_x0020_Template xmlns="c02cd0ec-ee8b-4772-97f1-1d296669be74">PowerPoint</Type_x0020_of_x0020_Template>
    <_dlc_DocId xmlns="e2d724ec-33df-4f46-bbf6-b55fd8cc6dff">FDAHU42UHHJQ-1049580985-47</_dlc_DocId>
    <_dlc_DocIdUrl xmlns="e2d724ec-33df-4f46-bbf6-b55fd8cc6dff">
      <Url>http://hub.dli.mt.gov/_layouts/15/DocIdRedir.aspx?ID=FDAHU42UHHJQ-1049580985-47</Url>
      <Description>FDAHU42UHHJQ-1049580985-47</Description>
    </_dlc_DocIdUrl>
  </documentManagement>
</p:properties>
</file>

<file path=customXml/itemProps1.xml><?xml version="1.0" encoding="utf-8"?>
<ds:datastoreItem xmlns:ds="http://schemas.openxmlformats.org/officeDocument/2006/customXml" ds:itemID="{7D969916-07F5-447C-956A-52966A85B04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D902B1D-73FB-4897-985A-54E65A3E70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8F34B-4CCF-4F26-9BD0-122113E4E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d724ec-33df-4f46-bbf6-b55fd8cc6dff"/>
    <ds:schemaRef ds:uri="c02cd0ec-ee8b-4772-97f1-1d296669be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40A45E9-EC75-4CDE-B53A-F3B5FA5D6F45}">
  <ds:schemaRefs>
    <ds:schemaRef ds:uri="http://purl.org/dc/terms/"/>
    <ds:schemaRef ds:uri="e2d724ec-33df-4f46-bbf6-b55fd8cc6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02cd0ec-ee8b-4772-97f1-1d296669be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Job Service Overview IWT Program</Template>
  <TotalTime>130</TotalTime>
  <Words>953</Words>
  <Application>Microsoft Office PowerPoint</Application>
  <PresentationFormat>On-screen Show (4:3)</PresentationFormat>
  <Paragraphs>159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Wingdings</vt:lpstr>
      <vt:lpstr>DLI 2016</vt:lpstr>
      <vt:lpstr>Incumbent Worker Training (IWT) </vt:lpstr>
      <vt:lpstr>Helping you invest in your employees</vt:lpstr>
      <vt:lpstr>Purpose and Intent of IWT</vt:lpstr>
      <vt:lpstr>Is my business eligible  for IWT funding?</vt:lpstr>
      <vt:lpstr>Which employees are eligible?</vt:lpstr>
      <vt:lpstr>Match Requirement for Training</vt:lpstr>
      <vt:lpstr>Wages versus Cash Match</vt:lpstr>
      <vt:lpstr>PowerPoint Presentation</vt:lpstr>
      <vt:lpstr>What training is eligible?</vt:lpstr>
      <vt:lpstr>Eligible Training &amp; Travel</vt:lpstr>
      <vt:lpstr>Not Eligible Training &amp; Travel</vt:lpstr>
      <vt:lpstr>Match Requirement for Travel</vt:lpstr>
      <vt:lpstr>In-State versus Out-of-State Match</vt:lpstr>
      <vt:lpstr>How the Process Works</vt:lpstr>
      <vt:lpstr>Checklist – Get Prepared</vt:lpstr>
      <vt:lpstr>Incumbent Worker Training (IWT) How Funding Has Been Used Over the Years</vt:lpstr>
      <vt:lpstr>How Training has adapted to COVID</vt:lpstr>
      <vt:lpstr>Visit www.iwt.mt.gov</vt:lpstr>
      <vt:lpstr>Incumbent Worker Training (IWT) Still have Questions? Reach Out…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Incumbent Worker Training (IWT)</dc:title>
  <dc:creator>Robinson, Michelle</dc:creator>
  <cp:lastModifiedBy>Robinson, Michelle</cp:lastModifiedBy>
  <cp:revision>12</cp:revision>
  <cp:lastPrinted>2018-02-06T16:29:53Z</cp:lastPrinted>
  <dcterms:created xsi:type="dcterms:W3CDTF">2020-10-16T15:06:15Z</dcterms:created>
  <dcterms:modified xsi:type="dcterms:W3CDTF">2023-06-14T21:44:35Z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0x0101007B2B26EAD2A488409562A1D54420202E</vt:lpwstr>
  </property>
  <property fmtid="{D5CDD505-2E9C-101B-9397-08002B2CF9AE}" pid="3" name="_dlc_DocIdItemGuid">
    <vt:lpwstr>3448bd73-1024-466d-9bc9-6402f92d34bd</vt:lpwstr>
  </property>
</Properties>
</file>